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7" r:id="rId1"/>
  </p:sldMasterIdLst>
  <p:notesMasterIdLst>
    <p:notesMasterId r:id="rId13"/>
  </p:notesMasterIdLst>
  <p:sldIdLst>
    <p:sldId id="266" r:id="rId2"/>
    <p:sldId id="256" r:id="rId3"/>
    <p:sldId id="257" r:id="rId4"/>
    <p:sldId id="258" r:id="rId5"/>
    <p:sldId id="259" r:id="rId6"/>
    <p:sldId id="260" r:id="rId7"/>
    <p:sldId id="261" r:id="rId8"/>
    <p:sldId id="265" r:id="rId9"/>
    <p:sldId id="262" r:id="rId10"/>
    <p:sldId id="263" r:id="rId11"/>
    <p:sldId id="264"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4919310498a93ed0" providerId="LiveId" clId="{C0A603C4-F8E0-402B-95E1-FF157C0367CA}"/>
    <pc:docChg chg="custSel modSld">
      <pc:chgData name="KESHAV GUPTA" userId="4919310498a93ed0" providerId="LiveId" clId="{C0A603C4-F8E0-402B-95E1-FF157C0367CA}" dt="2025-02-04T08:16:02.305" v="98" actId="21"/>
      <pc:docMkLst>
        <pc:docMk/>
      </pc:docMkLst>
      <pc:sldChg chg="delSp modSp mod">
        <pc:chgData name="KESHAV GUPTA" userId="4919310498a93ed0" providerId="LiveId" clId="{C0A603C4-F8E0-402B-95E1-FF157C0367CA}" dt="2025-02-04T08:15:07.553" v="89" actId="21"/>
        <pc:sldMkLst>
          <pc:docMk/>
          <pc:sldMk cId="0" sldId="256"/>
        </pc:sldMkLst>
        <pc:spChg chg="mod">
          <ac:chgData name="KESHAV GUPTA" userId="4919310498a93ed0" providerId="LiveId" clId="{C0A603C4-F8E0-402B-95E1-FF157C0367CA}" dt="2025-02-03T12:22:36.490" v="14" actId="207"/>
          <ac:spMkLst>
            <pc:docMk/>
            <pc:sldMk cId="0" sldId="256"/>
            <ac:spMk id="3" creationId="{00000000-0000-0000-0000-000000000000}"/>
          </ac:spMkLst>
        </pc:spChg>
        <pc:spChg chg="mod">
          <ac:chgData name="KESHAV GUPTA" userId="4919310498a93ed0" providerId="LiveId" clId="{C0A603C4-F8E0-402B-95E1-FF157C0367CA}" dt="2025-02-03T12:22:10.890" v="13" actId="207"/>
          <ac:spMkLst>
            <pc:docMk/>
            <pc:sldMk cId="0" sldId="256"/>
            <ac:spMk id="4" creationId="{00000000-0000-0000-0000-000000000000}"/>
          </ac:spMkLst>
        </pc:spChg>
        <pc:spChg chg="del mod">
          <ac:chgData name="KESHAV GUPTA" userId="4919310498a93ed0" providerId="LiveId" clId="{C0A603C4-F8E0-402B-95E1-FF157C0367CA}" dt="2025-02-04T08:15:07.553" v="89" actId="21"/>
          <ac:spMkLst>
            <pc:docMk/>
            <pc:sldMk cId="0" sldId="256"/>
            <ac:spMk id="8" creationId="{36107C44-7AE9-A1B3-384E-CE644EEC9A58}"/>
          </ac:spMkLst>
        </pc:spChg>
      </pc:sldChg>
      <pc:sldChg chg="delSp modSp mod">
        <pc:chgData name="KESHAV GUPTA" userId="4919310498a93ed0" providerId="LiveId" clId="{C0A603C4-F8E0-402B-95E1-FF157C0367CA}" dt="2025-02-04T08:15:02.392" v="88" actId="21"/>
        <pc:sldMkLst>
          <pc:docMk/>
          <pc:sldMk cId="0" sldId="257"/>
        </pc:sldMkLst>
        <pc:spChg chg="mod">
          <ac:chgData name="KESHAV GUPTA" userId="4919310498a93ed0" providerId="LiveId" clId="{C0A603C4-F8E0-402B-95E1-FF157C0367CA}" dt="2025-02-03T12:24:00.254" v="23" actId="207"/>
          <ac:spMkLst>
            <pc:docMk/>
            <pc:sldMk cId="0" sldId="257"/>
            <ac:spMk id="2" creationId="{00000000-0000-0000-0000-000000000000}"/>
          </ac:spMkLst>
        </pc:spChg>
        <pc:spChg chg="mod">
          <ac:chgData name="KESHAV GUPTA" userId="4919310498a93ed0" providerId="LiveId" clId="{C0A603C4-F8E0-402B-95E1-FF157C0367CA}" dt="2025-02-03T12:22:54.254" v="16" actId="207"/>
          <ac:spMkLst>
            <pc:docMk/>
            <pc:sldMk cId="0" sldId="257"/>
            <ac:spMk id="3" creationId="{00000000-0000-0000-0000-000000000000}"/>
          </ac:spMkLst>
        </pc:spChg>
        <pc:spChg chg="mod">
          <ac:chgData name="KESHAV GUPTA" userId="4919310498a93ed0" providerId="LiveId" clId="{C0A603C4-F8E0-402B-95E1-FF157C0367CA}" dt="2025-02-03T12:23:01.511" v="17" actId="1076"/>
          <ac:spMkLst>
            <pc:docMk/>
            <pc:sldMk cId="0" sldId="257"/>
            <ac:spMk id="4" creationId="{00000000-0000-0000-0000-000000000000}"/>
          </ac:spMkLst>
        </pc:spChg>
        <pc:spChg chg="mod">
          <ac:chgData name="KESHAV GUPTA" userId="4919310498a93ed0" providerId="LiveId" clId="{C0A603C4-F8E0-402B-95E1-FF157C0367CA}" dt="2025-02-03T12:23:07.486" v="18" actId="207"/>
          <ac:spMkLst>
            <pc:docMk/>
            <pc:sldMk cId="0" sldId="257"/>
            <ac:spMk id="5" creationId="{00000000-0000-0000-0000-000000000000}"/>
          </ac:spMkLst>
        </pc:spChg>
        <pc:spChg chg="mod">
          <ac:chgData name="KESHAV GUPTA" userId="4919310498a93ed0" providerId="LiveId" clId="{C0A603C4-F8E0-402B-95E1-FF157C0367CA}" dt="2025-02-03T12:23:22.034" v="20" actId="1076"/>
          <ac:spMkLst>
            <pc:docMk/>
            <pc:sldMk cId="0" sldId="257"/>
            <ac:spMk id="6" creationId="{00000000-0000-0000-0000-000000000000}"/>
          </ac:spMkLst>
        </pc:spChg>
        <pc:spChg chg="del mod">
          <ac:chgData name="KESHAV GUPTA" userId="4919310498a93ed0" providerId="LiveId" clId="{C0A603C4-F8E0-402B-95E1-FF157C0367CA}" dt="2025-02-04T08:15:02.392" v="88" actId="21"/>
          <ac:spMkLst>
            <pc:docMk/>
            <pc:sldMk cId="0" sldId="257"/>
            <ac:spMk id="7" creationId="{C8775569-7F22-B0E9-F9F0-CC6884FE6279}"/>
          </ac:spMkLst>
        </pc:spChg>
      </pc:sldChg>
      <pc:sldChg chg="delSp mod">
        <pc:chgData name="KESHAV GUPTA" userId="4919310498a93ed0" providerId="LiveId" clId="{C0A603C4-F8E0-402B-95E1-FF157C0367CA}" dt="2025-02-04T08:15:13.486" v="90" actId="21"/>
        <pc:sldMkLst>
          <pc:docMk/>
          <pc:sldMk cId="0" sldId="258"/>
        </pc:sldMkLst>
        <pc:spChg chg="del">
          <ac:chgData name="KESHAV GUPTA" userId="4919310498a93ed0" providerId="LiveId" clId="{C0A603C4-F8E0-402B-95E1-FF157C0367CA}" dt="2025-02-04T08:15:13.486" v="90" actId="21"/>
          <ac:spMkLst>
            <pc:docMk/>
            <pc:sldMk cId="0" sldId="258"/>
            <ac:spMk id="13" creationId="{66FD6610-2B1C-AF2C-C1F5-02FCC83E2D6B}"/>
          </ac:spMkLst>
        </pc:spChg>
      </pc:sldChg>
      <pc:sldChg chg="delSp modSp mod">
        <pc:chgData name="KESHAV GUPTA" userId="4919310498a93ed0" providerId="LiveId" clId="{C0A603C4-F8E0-402B-95E1-FF157C0367CA}" dt="2025-02-04T08:15:20.566" v="91" actId="21"/>
        <pc:sldMkLst>
          <pc:docMk/>
          <pc:sldMk cId="0" sldId="259"/>
        </pc:sldMkLst>
        <pc:spChg chg="del">
          <ac:chgData name="KESHAV GUPTA" userId="4919310498a93ed0" providerId="LiveId" clId="{C0A603C4-F8E0-402B-95E1-FF157C0367CA}" dt="2025-02-04T08:15:20.566" v="91" actId="21"/>
          <ac:spMkLst>
            <pc:docMk/>
            <pc:sldMk cId="0" sldId="259"/>
            <ac:spMk id="13" creationId="{5E397552-23B3-67F8-12C1-F0550373C6B2}"/>
          </ac:spMkLst>
        </pc:spChg>
        <pc:spChg chg="mod">
          <ac:chgData name="KESHAV GUPTA" userId="4919310498a93ed0" providerId="LiveId" clId="{C0A603C4-F8E0-402B-95E1-FF157C0367CA}" dt="2025-02-03T13:42:19.228" v="85" actId="1076"/>
          <ac:spMkLst>
            <pc:docMk/>
            <pc:sldMk cId="0" sldId="259"/>
            <ac:spMk id="15" creationId="{92744D70-18EA-5F59-91C1-6460E61050E2}"/>
          </ac:spMkLst>
        </pc:spChg>
      </pc:sldChg>
      <pc:sldChg chg="delSp modSp mod">
        <pc:chgData name="KESHAV GUPTA" userId="4919310498a93ed0" providerId="LiveId" clId="{C0A603C4-F8E0-402B-95E1-FF157C0367CA}" dt="2025-02-04T08:15:27.837" v="92" actId="21"/>
        <pc:sldMkLst>
          <pc:docMk/>
          <pc:sldMk cId="0" sldId="260"/>
        </pc:sldMkLst>
        <pc:spChg chg="mod">
          <ac:chgData name="KESHAV GUPTA" userId="4919310498a93ed0" providerId="LiveId" clId="{C0A603C4-F8E0-402B-95E1-FF157C0367CA}" dt="2025-02-03T12:26:24.564" v="42" actId="1076"/>
          <ac:spMkLst>
            <pc:docMk/>
            <pc:sldMk cId="0" sldId="260"/>
            <ac:spMk id="5" creationId="{00000000-0000-0000-0000-000000000000}"/>
          </ac:spMkLst>
        </pc:spChg>
        <pc:spChg chg="mod">
          <ac:chgData name="KESHAV GUPTA" userId="4919310498a93ed0" providerId="LiveId" clId="{C0A603C4-F8E0-402B-95E1-FF157C0367CA}" dt="2025-02-03T12:26:29.859" v="43" actId="1076"/>
          <ac:spMkLst>
            <pc:docMk/>
            <pc:sldMk cId="0" sldId="260"/>
            <ac:spMk id="6" creationId="{00000000-0000-0000-0000-000000000000}"/>
          </ac:spMkLst>
        </pc:spChg>
        <pc:spChg chg="mod">
          <ac:chgData name="KESHAV GUPTA" userId="4919310498a93ed0" providerId="LiveId" clId="{C0A603C4-F8E0-402B-95E1-FF157C0367CA}" dt="2025-02-03T12:26:06.908" v="39" actId="1076"/>
          <ac:spMkLst>
            <pc:docMk/>
            <pc:sldMk cId="0" sldId="260"/>
            <ac:spMk id="8" creationId="{00000000-0000-0000-0000-000000000000}"/>
          </ac:spMkLst>
        </pc:spChg>
        <pc:spChg chg="mod">
          <ac:chgData name="KESHAV GUPTA" userId="4919310498a93ed0" providerId="LiveId" clId="{C0A603C4-F8E0-402B-95E1-FF157C0367CA}" dt="2025-02-03T12:26:11.363" v="40" actId="1076"/>
          <ac:spMkLst>
            <pc:docMk/>
            <pc:sldMk cId="0" sldId="260"/>
            <ac:spMk id="9" creationId="{00000000-0000-0000-0000-000000000000}"/>
          </ac:spMkLst>
        </pc:spChg>
        <pc:spChg chg="mod">
          <ac:chgData name="KESHAV GUPTA" userId="4919310498a93ed0" providerId="LiveId" clId="{C0A603C4-F8E0-402B-95E1-FF157C0367CA}" dt="2025-02-03T12:25:17.272" v="33" actId="1076"/>
          <ac:spMkLst>
            <pc:docMk/>
            <pc:sldMk cId="0" sldId="260"/>
            <ac:spMk id="11" creationId="{00000000-0000-0000-0000-000000000000}"/>
          </ac:spMkLst>
        </pc:spChg>
        <pc:spChg chg="mod">
          <ac:chgData name="KESHAV GUPTA" userId="4919310498a93ed0" providerId="LiveId" clId="{C0A603C4-F8E0-402B-95E1-FF157C0367CA}" dt="2025-02-03T12:25:23.606" v="34" actId="1076"/>
          <ac:spMkLst>
            <pc:docMk/>
            <pc:sldMk cId="0" sldId="260"/>
            <ac:spMk id="12" creationId="{00000000-0000-0000-0000-000000000000}"/>
          </ac:spMkLst>
        </pc:spChg>
        <pc:spChg chg="mod">
          <ac:chgData name="KESHAV GUPTA" userId="4919310498a93ed0" providerId="LiveId" clId="{C0A603C4-F8E0-402B-95E1-FF157C0367CA}" dt="2025-02-03T12:25:39.922" v="36" actId="1076"/>
          <ac:spMkLst>
            <pc:docMk/>
            <pc:sldMk cId="0" sldId="260"/>
            <ac:spMk id="14" creationId="{00000000-0000-0000-0000-000000000000}"/>
          </ac:spMkLst>
        </pc:spChg>
        <pc:spChg chg="mod">
          <ac:chgData name="KESHAV GUPTA" userId="4919310498a93ed0" providerId="LiveId" clId="{C0A603C4-F8E0-402B-95E1-FF157C0367CA}" dt="2025-02-03T12:25:48.680" v="37" actId="1076"/>
          <ac:spMkLst>
            <pc:docMk/>
            <pc:sldMk cId="0" sldId="260"/>
            <ac:spMk id="15" creationId="{00000000-0000-0000-0000-000000000000}"/>
          </ac:spMkLst>
        </pc:spChg>
        <pc:spChg chg="del">
          <ac:chgData name="KESHAV GUPTA" userId="4919310498a93ed0" providerId="LiveId" clId="{C0A603C4-F8E0-402B-95E1-FF157C0367CA}" dt="2025-02-04T08:15:27.837" v="92" actId="21"/>
          <ac:spMkLst>
            <pc:docMk/>
            <pc:sldMk cId="0" sldId="260"/>
            <ac:spMk id="16" creationId="{FB565A4A-4A2C-3F03-F2A8-6ADBE99A5B31}"/>
          </ac:spMkLst>
        </pc:spChg>
        <pc:picChg chg="mod">
          <ac:chgData name="KESHAV GUPTA" userId="4919310498a93ed0" providerId="LiveId" clId="{C0A603C4-F8E0-402B-95E1-FF157C0367CA}" dt="2025-02-03T12:26:18.479" v="41" actId="1076"/>
          <ac:picMkLst>
            <pc:docMk/>
            <pc:sldMk cId="0" sldId="260"/>
            <ac:picMk id="4" creationId="{00000000-0000-0000-0000-000000000000}"/>
          </ac:picMkLst>
        </pc:picChg>
        <pc:picChg chg="mod">
          <ac:chgData name="KESHAV GUPTA" userId="4919310498a93ed0" providerId="LiveId" clId="{C0A603C4-F8E0-402B-95E1-FF157C0367CA}" dt="2025-02-03T12:26:00.938" v="38" actId="1076"/>
          <ac:picMkLst>
            <pc:docMk/>
            <pc:sldMk cId="0" sldId="260"/>
            <ac:picMk id="7" creationId="{00000000-0000-0000-0000-000000000000}"/>
          </ac:picMkLst>
        </pc:picChg>
        <pc:picChg chg="mod">
          <ac:chgData name="KESHAV GUPTA" userId="4919310498a93ed0" providerId="LiveId" clId="{C0A603C4-F8E0-402B-95E1-FF157C0367CA}" dt="2025-02-03T12:25:09.805" v="32" actId="1076"/>
          <ac:picMkLst>
            <pc:docMk/>
            <pc:sldMk cId="0" sldId="260"/>
            <ac:picMk id="10" creationId="{00000000-0000-0000-0000-000000000000}"/>
          </ac:picMkLst>
        </pc:picChg>
        <pc:picChg chg="mod">
          <ac:chgData name="KESHAV GUPTA" userId="4919310498a93ed0" providerId="LiveId" clId="{C0A603C4-F8E0-402B-95E1-FF157C0367CA}" dt="2025-02-03T12:25:33.852" v="35" actId="1076"/>
          <ac:picMkLst>
            <pc:docMk/>
            <pc:sldMk cId="0" sldId="260"/>
            <ac:picMk id="13" creationId="{00000000-0000-0000-0000-000000000000}"/>
          </ac:picMkLst>
        </pc:picChg>
      </pc:sldChg>
      <pc:sldChg chg="delSp modSp mod">
        <pc:chgData name="KESHAV GUPTA" userId="4919310498a93ed0" providerId="LiveId" clId="{C0A603C4-F8E0-402B-95E1-FF157C0367CA}" dt="2025-02-04T08:15:32.437" v="93" actId="21"/>
        <pc:sldMkLst>
          <pc:docMk/>
          <pc:sldMk cId="0" sldId="261"/>
        </pc:sldMkLst>
        <pc:spChg chg="mod">
          <ac:chgData name="KESHAV GUPTA" userId="4919310498a93ed0" providerId="LiveId" clId="{C0A603C4-F8E0-402B-95E1-FF157C0367CA}" dt="2025-02-03T12:27:45.460" v="52" actId="207"/>
          <ac:spMkLst>
            <pc:docMk/>
            <pc:sldMk cId="0" sldId="261"/>
            <ac:spMk id="7" creationId="{00000000-0000-0000-0000-000000000000}"/>
          </ac:spMkLst>
        </pc:spChg>
        <pc:spChg chg="mod">
          <ac:chgData name="KESHAV GUPTA" userId="4919310498a93ed0" providerId="LiveId" clId="{C0A603C4-F8E0-402B-95E1-FF157C0367CA}" dt="2025-02-03T12:27:51.997" v="53" actId="207"/>
          <ac:spMkLst>
            <pc:docMk/>
            <pc:sldMk cId="0" sldId="261"/>
            <ac:spMk id="8" creationId="{00000000-0000-0000-0000-000000000000}"/>
          </ac:spMkLst>
        </pc:spChg>
        <pc:spChg chg="mod">
          <ac:chgData name="KESHAV GUPTA" userId="4919310498a93ed0" providerId="LiveId" clId="{C0A603C4-F8E0-402B-95E1-FF157C0367CA}" dt="2025-02-03T12:27:41.786" v="51" actId="207"/>
          <ac:spMkLst>
            <pc:docMk/>
            <pc:sldMk cId="0" sldId="261"/>
            <ac:spMk id="12" creationId="{00000000-0000-0000-0000-000000000000}"/>
          </ac:spMkLst>
        </pc:spChg>
        <pc:spChg chg="mod">
          <ac:chgData name="KESHAV GUPTA" userId="4919310498a93ed0" providerId="LiveId" clId="{C0A603C4-F8E0-402B-95E1-FF157C0367CA}" dt="2025-02-03T12:27:38.414" v="50" actId="207"/>
          <ac:spMkLst>
            <pc:docMk/>
            <pc:sldMk cId="0" sldId="261"/>
            <ac:spMk id="13" creationId="{00000000-0000-0000-0000-000000000000}"/>
          </ac:spMkLst>
        </pc:spChg>
        <pc:spChg chg="mod">
          <ac:chgData name="KESHAV GUPTA" userId="4919310498a93ed0" providerId="LiveId" clId="{C0A603C4-F8E0-402B-95E1-FF157C0367CA}" dt="2025-02-03T12:27:33.421" v="49" actId="207"/>
          <ac:spMkLst>
            <pc:docMk/>
            <pc:sldMk cId="0" sldId="261"/>
            <ac:spMk id="17" creationId="{00000000-0000-0000-0000-000000000000}"/>
          </ac:spMkLst>
        </pc:spChg>
        <pc:spChg chg="mod">
          <ac:chgData name="KESHAV GUPTA" userId="4919310498a93ed0" providerId="LiveId" clId="{C0A603C4-F8E0-402B-95E1-FF157C0367CA}" dt="2025-02-03T12:27:27.812" v="48" actId="207"/>
          <ac:spMkLst>
            <pc:docMk/>
            <pc:sldMk cId="0" sldId="261"/>
            <ac:spMk id="18" creationId="{00000000-0000-0000-0000-000000000000}"/>
          </ac:spMkLst>
        </pc:spChg>
        <pc:spChg chg="mod">
          <ac:chgData name="KESHAV GUPTA" userId="4919310498a93ed0" providerId="LiveId" clId="{C0A603C4-F8E0-402B-95E1-FF157C0367CA}" dt="2025-02-03T12:27:12.114" v="46" actId="207"/>
          <ac:spMkLst>
            <pc:docMk/>
            <pc:sldMk cId="0" sldId="261"/>
            <ac:spMk id="22" creationId="{00000000-0000-0000-0000-000000000000}"/>
          </ac:spMkLst>
        </pc:spChg>
        <pc:spChg chg="mod">
          <ac:chgData name="KESHAV GUPTA" userId="4919310498a93ed0" providerId="LiveId" clId="{C0A603C4-F8E0-402B-95E1-FF157C0367CA}" dt="2025-02-03T12:27:21.497" v="47" actId="207"/>
          <ac:spMkLst>
            <pc:docMk/>
            <pc:sldMk cId="0" sldId="261"/>
            <ac:spMk id="23" creationId="{00000000-0000-0000-0000-000000000000}"/>
          </ac:spMkLst>
        </pc:spChg>
        <pc:spChg chg="mod">
          <ac:chgData name="KESHAV GUPTA" userId="4919310498a93ed0" providerId="LiveId" clId="{C0A603C4-F8E0-402B-95E1-FF157C0367CA}" dt="2025-02-03T12:27:07.323" v="45" actId="207"/>
          <ac:spMkLst>
            <pc:docMk/>
            <pc:sldMk cId="0" sldId="261"/>
            <ac:spMk id="27" creationId="{00000000-0000-0000-0000-000000000000}"/>
          </ac:spMkLst>
        </pc:spChg>
        <pc:spChg chg="mod">
          <ac:chgData name="KESHAV GUPTA" userId="4919310498a93ed0" providerId="LiveId" clId="{C0A603C4-F8E0-402B-95E1-FF157C0367CA}" dt="2025-02-03T12:26:50.333" v="44" actId="207"/>
          <ac:spMkLst>
            <pc:docMk/>
            <pc:sldMk cId="0" sldId="261"/>
            <ac:spMk id="28" creationId="{00000000-0000-0000-0000-000000000000}"/>
          </ac:spMkLst>
        </pc:spChg>
        <pc:spChg chg="del">
          <ac:chgData name="KESHAV GUPTA" userId="4919310498a93ed0" providerId="LiveId" clId="{C0A603C4-F8E0-402B-95E1-FF157C0367CA}" dt="2025-02-04T08:15:32.437" v="93" actId="21"/>
          <ac:spMkLst>
            <pc:docMk/>
            <pc:sldMk cId="0" sldId="261"/>
            <ac:spMk id="29" creationId="{67F8207A-21F0-7F3C-7779-20883685ED3B}"/>
          </ac:spMkLst>
        </pc:spChg>
      </pc:sldChg>
      <pc:sldChg chg="delSp modSp mod">
        <pc:chgData name="KESHAV GUPTA" userId="4919310498a93ed0" providerId="LiveId" clId="{C0A603C4-F8E0-402B-95E1-FF157C0367CA}" dt="2025-02-04T08:15:49.360" v="96" actId="21"/>
        <pc:sldMkLst>
          <pc:docMk/>
          <pc:sldMk cId="0" sldId="262"/>
        </pc:sldMkLst>
        <pc:spChg chg="mod">
          <ac:chgData name="KESHAV GUPTA" userId="4919310498a93ed0" providerId="LiveId" clId="{C0A603C4-F8E0-402B-95E1-FF157C0367CA}" dt="2025-02-03T12:28:12.534" v="54" actId="1076"/>
          <ac:spMkLst>
            <pc:docMk/>
            <pc:sldMk cId="0" sldId="262"/>
            <ac:spMk id="2" creationId="{00000000-0000-0000-0000-000000000000}"/>
          </ac:spMkLst>
        </pc:spChg>
        <pc:spChg chg="mod">
          <ac:chgData name="KESHAV GUPTA" userId="4919310498a93ed0" providerId="LiveId" clId="{C0A603C4-F8E0-402B-95E1-FF157C0367CA}" dt="2025-02-03T12:28:27.759" v="56" actId="207"/>
          <ac:spMkLst>
            <pc:docMk/>
            <pc:sldMk cId="0" sldId="262"/>
            <ac:spMk id="4" creationId="{00000000-0000-0000-0000-000000000000}"/>
          </ac:spMkLst>
        </pc:spChg>
        <pc:spChg chg="mod">
          <ac:chgData name="KESHAV GUPTA" userId="4919310498a93ed0" providerId="LiveId" clId="{C0A603C4-F8E0-402B-95E1-FF157C0367CA}" dt="2025-02-03T12:28:40.172" v="58" actId="207"/>
          <ac:spMkLst>
            <pc:docMk/>
            <pc:sldMk cId="0" sldId="262"/>
            <ac:spMk id="5" creationId="{00000000-0000-0000-0000-000000000000}"/>
          </ac:spMkLst>
        </pc:spChg>
        <pc:spChg chg="mod">
          <ac:chgData name="KESHAV GUPTA" userId="4919310498a93ed0" providerId="LiveId" clId="{C0A603C4-F8E0-402B-95E1-FF157C0367CA}" dt="2025-02-03T12:29:39.693" v="62" actId="207"/>
          <ac:spMkLst>
            <pc:docMk/>
            <pc:sldMk cId="0" sldId="262"/>
            <ac:spMk id="7" creationId="{00000000-0000-0000-0000-000000000000}"/>
          </ac:spMkLst>
        </pc:spChg>
        <pc:spChg chg="mod">
          <ac:chgData name="KESHAV GUPTA" userId="4919310498a93ed0" providerId="LiveId" clId="{C0A603C4-F8E0-402B-95E1-FF157C0367CA}" dt="2025-02-03T12:29:31.492" v="61" actId="207"/>
          <ac:spMkLst>
            <pc:docMk/>
            <pc:sldMk cId="0" sldId="262"/>
            <ac:spMk id="8" creationId="{00000000-0000-0000-0000-000000000000}"/>
          </ac:spMkLst>
        </pc:spChg>
        <pc:spChg chg="mod">
          <ac:chgData name="KESHAV GUPTA" userId="4919310498a93ed0" providerId="LiveId" clId="{C0A603C4-F8E0-402B-95E1-FF157C0367CA}" dt="2025-02-03T12:29:47.957" v="64" actId="207"/>
          <ac:spMkLst>
            <pc:docMk/>
            <pc:sldMk cId="0" sldId="262"/>
            <ac:spMk id="10" creationId="{00000000-0000-0000-0000-000000000000}"/>
          </ac:spMkLst>
        </pc:spChg>
        <pc:spChg chg="mod">
          <ac:chgData name="KESHAV GUPTA" userId="4919310498a93ed0" providerId="LiveId" clId="{C0A603C4-F8E0-402B-95E1-FF157C0367CA}" dt="2025-02-03T12:29:58.373" v="66" actId="207"/>
          <ac:spMkLst>
            <pc:docMk/>
            <pc:sldMk cId="0" sldId="262"/>
            <ac:spMk id="11" creationId="{00000000-0000-0000-0000-000000000000}"/>
          </ac:spMkLst>
        </pc:spChg>
        <pc:spChg chg="mod">
          <ac:chgData name="KESHAV GUPTA" userId="4919310498a93ed0" providerId="LiveId" clId="{C0A603C4-F8E0-402B-95E1-FF157C0367CA}" dt="2025-02-03T12:30:07.500" v="68" actId="207"/>
          <ac:spMkLst>
            <pc:docMk/>
            <pc:sldMk cId="0" sldId="262"/>
            <ac:spMk id="13" creationId="{00000000-0000-0000-0000-000000000000}"/>
          </ac:spMkLst>
        </pc:spChg>
        <pc:spChg chg="mod">
          <ac:chgData name="KESHAV GUPTA" userId="4919310498a93ed0" providerId="LiveId" clId="{C0A603C4-F8E0-402B-95E1-FF157C0367CA}" dt="2025-02-03T12:30:15.688" v="70" actId="207"/>
          <ac:spMkLst>
            <pc:docMk/>
            <pc:sldMk cId="0" sldId="262"/>
            <ac:spMk id="14" creationId="{00000000-0000-0000-0000-000000000000}"/>
          </ac:spMkLst>
        </pc:spChg>
        <pc:spChg chg="mod">
          <ac:chgData name="KESHAV GUPTA" userId="4919310498a93ed0" providerId="LiveId" clId="{C0A603C4-F8E0-402B-95E1-FF157C0367CA}" dt="2025-02-03T12:30:29.954" v="72" actId="207"/>
          <ac:spMkLst>
            <pc:docMk/>
            <pc:sldMk cId="0" sldId="262"/>
            <ac:spMk id="16" creationId="{00000000-0000-0000-0000-000000000000}"/>
          </ac:spMkLst>
        </pc:spChg>
        <pc:spChg chg="mod">
          <ac:chgData name="KESHAV GUPTA" userId="4919310498a93ed0" providerId="LiveId" clId="{C0A603C4-F8E0-402B-95E1-FF157C0367CA}" dt="2025-02-03T12:30:38.690" v="74" actId="207"/>
          <ac:spMkLst>
            <pc:docMk/>
            <pc:sldMk cId="0" sldId="262"/>
            <ac:spMk id="17" creationId="{00000000-0000-0000-0000-000000000000}"/>
          </ac:spMkLst>
        </pc:spChg>
        <pc:spChg chg="del">
          <ac:chgData name="KESHAV GUPTA" userId="4919310498a93ed0" providerId="LiveId" clId="{C0A603C4-F8E0-402B-95E1-FF157C0367CA}" dt="2025-02-04T08:15:49.360" v="96" actId="21"/>
          <ac:spMkLst>
            <pc:docMk/>
            <pc:sldMk cId="0" sldId="262"/>
            <ac:spMk id="18" creationId="{57CB0B03-4486-DBC6-E126-8653D2A1B43C}"/>
          </ac:spMkLst>
        </pc:spChg>
      </pc:sldChg>
      <pc:sldChg chg="delSp modSp mod">
        <pc:chgData name="KESHAV GUPTA" userId="4919310498a93ed0" providerId="LiveId" clId="{C0A603C4-F8E0-402B-95E1-FF157C0367CA}" dt="2025-02-04T08:15:54.617" v="97" actId="21"/>
        <pc:sldMkLst>
          <pc:docMk/>
          <pc:sldMk cId="0" sldId="263"/>
        </pc:sldMkLst>
        <pc:spChg chg="mod">
          <ac:chgData name="KESHAV GUPTA" userId="4919310498a93ed0" providerId="LiveId" clId="{C0A603C4-F8E0-402B-95E1-FF157C0367CA}" dt="2025-02-03T12:30:56.516" v="75" actId="1076"/>
          <ac:spMkLst>
            <pc:docMk/>
            <pc:sldMk cId="0" sldId="263"/>
            <ac:spMk id="2" creationId="{00000000-0000-0000-0000-000000000000}"/>
          </ac:spMkLst>
        </pc:spChg>
        <pc:spChg chg="mod">
          <ac:chgData name="KESHAV GUPTA" userId="4919310498a93ed0" providerId="LiveId" clId="{C0A603C4-F8E0-402B-95E1-FF157C0367CA}" dt="2025-02-03T12:31:04.971" v="76" actId="207"/>
          <ac:spMkLst>
            <pc:docMk/>
            <pc:sldMk cId="0" sldId="263"/>
            <ac:spMk id="5" creationId="{00000000-0000-0000-0000-000000000000}"/>
          </ac:spMkLst>
        </pc:spChg>
        <pc:spChg chg="mod">
          <ac:chgData name="KESHAV GUPTA" userId="4919310498a93ed0" providerId="LiveId" clId="{C0A603C4-F8E0-402B-95E1-FF157C0367CA}" dt="2025-02-03T12:31:09.759" v="77" actId="207"/>
          <ac:spMkLst>
            <pc:docMk/>
            <pc:sldMk cId="0" sldId="263"/>
            <ac:spMk id="6" creationId="{00000000-0000-0000-0000-000000000000}"/>
          </ac:spMkLst>
        </pc:spChg>
        <pc:spChg chg="mod">
          <ac:chgData name="KESHAV GUPTA" userId="4919310498a93ed0" providerId="LiveId" clId="{C0A603C4-F8E0-402B-95E1-FF157C0367CA}" dt="2025-02-03T12:31:26.254" v="78" actId="207"/>
          <ac:spMkLst>
            <pc:docMk/>
            <pc:sldMk cId="0" sldId="263"/>
            <ac:spMk id="10" creationId="{00000000-0000-0000-0000-000000000000}"/>
          </ac:spMkLst>
        </pc:spChg>
        <pc:spChg chg="mod">
          <ac:chgData name="KESHAV GUPTA" userId="4919310498a93ed0" providerId="LiveId" clId="{C0A603C4-F8E0-402B-95E1-FF157C0367CA}" dt="2025-02-03T12:31:31.532" v="79" actId="207"/>
          <ac:spMkLst>
            <pc:docMk/>
            <pc:sldMk cId="0" sldId="263"/>
            <ac:spMk id="11" creationId="{00000000-0000-0000-0000-000000000000}"/>
          </ac:spMkLst>
        </pc:spChg>
        <pc:spChg chg="mod">
          <ac:chgData name="KESHAV GUPTA" userId="4919310498a93ed0" providerId="LiveId" clId="{C0A603C4-F8E0-402B-95E1-FF157C0367CA}" dt="2025-02-03T12:31:35.240" v="80" actId="207"/>
          <ac:spMkLst>
            <pc:docMk/>
            <pc:sldMk cId="0" sldId="263"/>
            <ac:spMk id="15" creationId="{00000000-0000-0000-0000-000000000000}"/>
          </ac:spMkLst>
        </pc:spChg>
        <pc:spChg chg="mod">
          <ac:chgData name="KESHAV GUPTA" userId="4919310498a93ed0" providerId="LiveId" clId="{C0A603C4-F8E0-402B-95E1-FF157C0367CA}" dt="2025-02-03T12:31:38.882" v="81" actId="207"/>
          <ac:spMkLst>
            <pc:docMk/>
            <pc:sldMk cId="0" sldId="263"/>
            <ac:spMk id="16" creationId="{00000000-0000-0000-0000-000000000000}"/>
          </ac:spMkLst>
        </pc:spChg>
        <pc:spChg chg="del">
          <ac:chgData name="KESHAV GUPTA" userId="4919310498a93ed0" providerId="LiveId" clId="{C0A603C4-F8E0-402B-95E1-FF157C0367CA}" dt="2025-02-04T08:15:54.617" v="97" actId="21"/>
          <ac:spMkLst>
            <pc:docMk/>
            <pc:sldMk cId="0" sldId="263"/>
            <ac:spMk id="17" creationId="{59A366C4-9357-C656-F81A-C3C4AFFC6132}"/>
          </ac:spMkLst>
        </pc:spChg>
      </pc:sldChg>
      <pc:sldChg chg="delSp modSp mod">
        <pc:chgData name="KESHAV GUPTA" userId="4919310498a93ed0" providerId="LiveId" clId="{C0A603C4-F8E0-402B-95E1-FF157C0367CA}" dt="2025-02-04T08:16:02.305" v="98" actId="21"/>
        <pc:sldMkLst>
          <pc:docMk/>
          <pc:sldMk cId="0" sldId="264"/>
        </pc:sldMkLst>
        <pc:spChg chg="mod">
          <ac:chgData name="KESHAV GUPTA" userId="4919310498a93ed0" providerId="LiveId" clId="{C0A603C4-F8E0-402B-95E1-FF157C0367CA}" dt="2025-02-03T12:31:48.566" v="82" actId="207"/>
          <ac:spMkLst>
            <pc:docMk/>
            <pc:sldMk cId="0" sldId="264"/>
            <ac:spMk id="4" creationId="{00000000-0000-0000-0000-000000000000}"/>
          </ac:spMkLst>
        </pc:spChg>
        <pc:spChg chg="del">
          <ac:chgData name="KESHAV GUPTA" userId="4919310498a93ed0" providerId="LiveId" clId="{C0A603C4-F8E0-402B-95E1-FF157C0367CA}" dt="2025-02-04T08:16:02.305" v="98" actId="21"/>
          <ac:spMkLst>
            <pc:docMk/>
            <pc:sldMk cId="0" sldId="264"/>
            <ac:spMk id="5" creationId="{E51C411D-D691-D3BC-6E3D-CC86DBECAE19}"/>
          </ac:spMkLst>
        </pc:spChg>
      </pc:sldChg>
      <pc:sldChg chg="delSp mod">
        <pc:chgData name="KESHAV GUPTA" userId="4919310498a93ed0" providerId="LiveId" clId="{C0A603C4-F8E0-402B-95E1-FF157C0367CA}" dt="2025-02-04T08:15:41.790" v="95" actId="21"/>
        <pc:sldMkLst>
          <pc:docMk/>
          <pc:sldMk cId="3484446946" sldId="265"/>
        </pc:sldMkLst>
        <pc:spChg chg="del">
          <ac:chgData name="KESHAV GUPTA" userId="4919310498a93ed0" providerId="LiveId" clId="{C0A603C4-F8E0-402B-95E1-FF157C0367CA}" dt="2025-02-04T08:15:41.790" v="95" actId="21"/>
          <ac:spMkLst>
            <pc:docMk/>
            <pc:sldMk cId="3484446946" sldId="265"/>
            <ac:spMk id="5" creationId="{59BDE6F9-0F8B-407C-2EE6-3706213D3EB1}"/>
          </ac:spMkLst>
        </pc:spChg>
        <pc:spChg chg="del">
          <ac:chgData name="KESHAV GUPTA" userId="4919310498a93ed0" providerId="LiveId" clId="{C0A603C4-F8E0-402B-95E1-FF157C0367CA}" dt="2025-02-04T08:15:38.035" v="94" actId="21"/>
          <ac:spMkLst>
            <pc:docMk/>
            <pc:sldMk cId="3484446946" sldId="265"/>
            <ac:spMk id="6" creationId="{EB48BA09-E676-5E38-64BB-915EBC9192B4}"/>
          </ac:spMkLst>
        </pc:spChg>
      </pc:sldChg>
      <pc:sldChg chg="modSp mod">
        <pc:chgData name="KESHAV GUPTA" userId="4919310498a93ed0" providerId="LiveId" clId="{C0A603C4-F8E0-402B-95E1-FF157C0367CA}" dt="2025-02-03T13:41:32.957" v="84" actId="1076"/>
        <pc:sldMkLst>
          <pc:docMk/>
          <pc:sldMk cId="2804247544" sldId="266"/>
        </pc:sldMkLst>
        <pc:spChg chg="mod">
          <ac:chgData name="KESHAV GUPTA" userId="4919310498a93ed0" providerId="LiveId" clId="{C0A603C4-F8E0-402B-95E1-FF157C0367CA}" dt="2025-02-03T12:11:49.268" v="11" actId="20577"/>
          <ac:spMkLst>
            <pc:docMk/>
            <pc:sldMk cId="2804247544" sldId="266"/>
            <ac:spMk id="13" creationId="{8B37B0EE-D687-21FC-EBED-AD20B37EDB0A}"/>
          </ac:spMkLst>
        </pc:spChg>
        <pc:picChg chg="mod">
          <ac:chgData name="KESHAV GUPTA" userId="4919310498a93ed0" providerId="LiveId" clId="{C0A603C4-F8E0-402B-95E1-FF157C0367CA}" dt="2025-02-03T13:41:32.957" v="84" actId="1076"/>
          <ac:picMkLst>
            <pc:docMk/>
            <pc:sldMk cId="2804247544" sldId="266"/>
            <ac:picMk id="17" creationId="{DE92D5C6-26D6-53ED-7034-E45E72A4F2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03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5586B75A-687E-405C-8A0B-8D00578BA2C3}" type="datetimeFigureOut">
              <a:rPr lang="en-US" smtClean="0"/>
              <a:pPr/>
              <a:t>2/4/2025</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05821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4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16920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5170496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09049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45502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2915674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41226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6447975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66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26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814201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812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185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011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11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46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57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3466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11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90190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81968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628460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31901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89640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82669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48002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5586B75A-687E-405C-8A0B-8D00578BA2C3}" type="datetimeFigureOut">
              <a:rPr lang="en-US" smtClean="0"/>
              <a:pPr/>
              <a:t>2/4/2025</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4465099"/>
      </p:ext>
    </p:extLst>
  </p:cSld>
  <p:clrMap bg1="dk1" tx1="lt1" bg2="dk2" tx2="lt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 id="2147484751" r:id="rId14"/>
    <p:sldLayoutId id="2147484752" r:id="rId15"/>
    <p:sldLayoutId id="2147484753" r:id="rId16"/>
    <p:sldLayoutId id="2147484754" r:id="rId17"/>
    <p:sldLayoutId id="2147484755" r:id="rId18"/>
    <p:sldLayoutId id="2147484756" r:id="rId19"/>
    <p:sldLayoutId id="2147484757" r:id="rId20"/>
    <p:sldLayoutId id="2147484758" r:id="rId21"/>
    <p:sldLayoutId id="2147484759" r:id="rId22"/>
    <p:sldLayoutId id="2147484760" r:id="rId23"/>
    <p:sldLayoutId id="2147484761" r:id="rId24"/>
    <p:sldLayoutId id="2147484762" r:id="rId25"/>
    <p:sldLayoutId id="2147484763" r:id="rId26"/>
    <p:sldLayoutId id="2147484764" r:id="rId27"/>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kayama_Red_Cross_Hospital.jpg" TargetMode="External"/><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8B37B0EE-D687-21FC-EBED-AD20B37EDB0A}"/>
              </a:ext>
            </a:extLst>
          </p:cNvPr>
          <p:cNvSpPr/>
          <p:nvPr/>
        </p:nvSpPr>
        <p:spPr>
          <a:xfrm>
            <a:off x="3691054" y="5547502"/>
            <a:ext cx="7382107" cy="931358"/>
          </a:xfrm>
          <a:prstGeom prst="rect">
            <a:avLst/>
          </a:prstGeom>
          <a:noFill/>
          <a:ln/>
        </p:spPr>
        <p:txBody>
          <a:bodyPr wrap="square" lIns="0" tIns="0" rIns="0" bIns="0" rtlCol="0" anchor="t"/>
          <a:lstStyle/>
          <a:p>
            <a:pPr marL="0" indent="0">
              <a:lnSpc>
                <a:spcPts val="5550"/>
              </a:lnSpc>
              <a:buNone/>
            </a:pPr>
            <a:r>
              <a:rPr lang="en-US" sz="4000" b="1" kern="0" spc="-134" dirty="0">
                <a:latin typeface="Inter Bold" pitchFamily="34" charset="0"/>
                <a:ea typeface="Inter Bold" pitchFamily="34" charset="-122"/>
                <a:cs typeface="Inter Bold" pitchFamily="34" charset="-120"/>
              </a:rPr>
              <a:t>     Voice-Based Patient Call System</a:t>
            </a:r>
            <a:endParaRPr lang="en-US" sz="4000" dirty="0"/>
          </a:p>
        </p:txBody>
      </p:sp>
      <p:sp>
        <p:nvSpPr>
          <p:cNvPr id="14" name="TextBox 13">
            <a:extLst>
              <a:ext uri="{FF2B5EF4-FFF2-40B4-BE49-F238E27FC236}">
                <a16:creationId xmlns:a16="http://schemas.microsoft.com/office/drawing/2014/main" id="{D669A32C-23FE-8124-8136-780C6F59BCE8}"/>
              </a:ext>
            </a:extLst>
          </p:cNvPr>
          <p:cNvSpPr txBox="1"/>
          <p:nvPr/>
        </p:nvSpPr>
        <p:spPr>
          <a:xfrm>
            <a:off x="1523919" y="6667507"/>
            <a:ext cx="2397513" cy="1200329"/>
          </a:xfrm>
          <a:prstGeom prst="rect">
            <a:avLst/>
          </a:prstGeom>
          <a:noFill/>
        </p:spPr>
        <p:txBody>
          <a:bodyPr wrap="square" rtlCol="0">
            <a:spAutoFit/>
          </a:bodyPr>
          <a:lstStyle/>
          <a:p>
            <a:r>
              <a:rPr lang="en-IN" dirty="0"/>
              <a:t>By:- Keshav Gupta</a:t>
            </a:r>
            <a:br>
              <a:rPr lang="en-IN" dirty="0"/>
            </a:br>
            <a:r>
              <a:rPr lang="en-IN" dirty="0"/>
              <a:t>Batch:- 3</a:t>
            </a:r>
          </a:p>
          <a:p>
            <a:r>
              <a:rPr lang="en-IN" dirty="0"/>
              <a:t>Mentor:- Shilpie</a:t>
            </a:r>
            <a:br>
              <a:rPr lang="en-IN" dirty="0"/>
            </a:br>
            <a:endParaRPr lang="en-IN" dirty="0"/>
          </a:p>
        </p:txBody>
      </p:sp>
      <p:pic>
        <p:nvPicPr>
          <p:cNvPr id="17" name="Picture 16">
            <a:extLst>
              <a:ext uri="{FF2B5EF4-FFF2-40B4-BE49-F238E27FC236}">
                <a16:creationId xmlns:a16="http://schemas.microsoft.com/office/drawing/2014/main" id="{DE92D5C6-26D6-53ED-7034-E45E72A4F20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76466" y="1482671"/>
            <a:ext cx="7211281" cy="3824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CCFF311-048F-103A-306A-143318B477C0}"/>
              </a:ext>
            </a:extLst>
          </p:cNvPr>
          <p:cNvSpPr txBox="1"/>
          <p:nvPr/>
        </p:nvSpPr>
        <p:spPr>
          <a:xfrm>
            <a:off x="2207941" y="651674"/>
            <a:ext cx="10850137" cy="830997"/>
          </a:xfrm>
          <a:prstGeom prst="rect">
            <a:avLst/>
          </a:prstGeom>
          <a:noFill/>
        </p:spPr>
        <p:txBody>
          <a:bodyPr wrap="square">
            <a:spAutoFit/>
          </a:bodyPr>
          <a:lstStyle/>
          <a:p>
            <a:r>
              <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INFOSYS SPRINGBOARD INTERNSHIP 5.0 </a:t>
            </a:r>
          </a:p>
        </p:txBody>
      </p:sp>
    </p:spTree>
    <p:extLst>
      <p:ext uri="{BB962C8B-B14F-4D97-AF65-F5344CB8AC3E}">
        <p14:creationId xmlns:p14="http://schemas.microsoft.com/office/powerpoint/2010/main" val="2804247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73977" y="120226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Expected Outcomes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97523" y="3267551"/>
            <a:ext cx="113705"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5" name="Text 2"/>
          <p:cNvSpPr/>
          <p:nvPr/>
        </p:nvSpPr>
        <p:spPr>
          <a:xfrm>
            <a:off x="5357217" y="2905720"/>
            <a:ext cx="3826431"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Improved Patient Satisfaction</a:t>
            </a:r>
            <a:endParaRPr lang="en-US" sz="2200" dirty="0"/>
          </a:p>
        </p:txBody>
      </p:sp>
      <p:sp>
        <p:nvSpPr>
          <p:cNvPr id="6" name="Text 3"/>
          <p:cNvSpPr/>
          <p:nvPr/>
        </p:nvSpPr>
        <p:spPr>
          <a:xfrm>
            <a:off x="5357217" y="3396139"/>
            <a:ext cx="5461397"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Enhanced communication and faster response times.</a:t>
            </a:r>
            <a:endParaRPr lang="en-US" sz="1750" dirty="0"/>
          </a:p>
        </p:txBody>
      </p:sp>
      <p:sp>
        <p:nvSpPr>
          <p:cNvPr id="7" name="Shape 4"/>
          <p:cNvSpPr/>
          <p:nvPr/>
        </p:nvSpPr>
        <p:spPr>
          <a:xfrm>
            <a:off x="5187077" y="3998952"/>
            <a:ext cx="8592860" cy="15240"/>
          </a:xfrm>
          <a:prstGeom prst="roundRect">
            <a:avLst>
              <a:gd name="adj" fmla="val 625116"/>
            </a:avLst>
          </a:prstGeom>
          <a:solidFill>
            <a:srgbClr val="C0C1D7"/>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9425" y="4469249"/>
            <a:ext cx="169902"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0" name="Text 6"/>
          <p:cNvSpPr/>
          <p:nvPr/>
        </p:nvSpPr>
        <p:spPr>
          <a:xfrm>
            <a:off x="6433304" y="4269343"/>
            <a:ext cx="3507819"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Increased Nurse Efficiency</a:t>
            </a:r>
            <a:endParaRPr lang="en-US" sz="2200" dirty="0"/>
          </a:p>
        </p:txBody>
      </p:sp>
      <p:sp>
        <p:nvSpPr>
          <p:cNvPr id="11" name="Text 7"/>
          <p:cNvSpPr/>
          <p:nvPr/>
        </p:nvSpPr>
        <p:spPr>
          <a:xfrm>
            <a:off x="6433304" y="4759762"/>
            <a:ext cx="4784884"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Streamlined workflows and reduced workload.</a:t>
            </a:r>
            <a:endParaRPr lang="en-US" sz="1750" dirty="0"/>
          </a:p>
        </p:txBody>
      </p:sp>
      <p:sp>
        <p:nvSpPr>
          <p:cNvPr id="12" name="Shape 8"/>
          <p:cNvSpPr/>
          <p:nvPr/>
        </p:nvSpPr>
        <p:spPr>
          <a:xfrm>
            <a:off x="6263164" y="5362575"/>
            <a:ext cx="7516773" cy="15240"/>
          </a:xfrm>
          <a:prstGeom prst="roundRect">
            <a:avLst>
              <a:gd name="adj" fmla="val 625116"/>
            </a:avLst>
          </a:prstGeom>
          <a:solidFill>
            <a:srgbClr val="C0C1D7"/>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7043" y="5832872"/>
            <a:ext cx="174427" cy="453509"/>
          </a:xfrm>
          <a:prstGeom prst="rect">
            <a:avLst/>
          </a:prstGeom>
          <a:noFill/>
          <a:ln/>
        </p:spPr>
        <p:txBody>
          <a:bodyPr wrap="none" lIns="0" tIns="0" rIns="0" bIns="0" rtlCol="0" anchor="t"/>
          <a:lstStyle/>
          <a:p>
            <a:pPr marL="0" indent="0" algn="ctr">
              <a:lnSpc>
                <a:spcPts val="355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5" name="Text 10"/>
          <p:cNvSpPr/>
          <p:nvPr/>
        </p:nvSpPr>
        <p:spPr>
          <a:xfrm>
            <a:off x="7509272" y="5632966"/>
            <a:ext cx="3953470"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Enhanced Hospital Operations</a:t>
            </a:r>
            <a:endParaRPr lang="en-US" sz="2200" dirty="0"/>
          </a:p>
        </p:txBody>
      </p:sp>
      <p:sp>
        <p:nvSpPr>
          <p:cNvPr id="16" name="Text 11"/>
          <p:cNvSpPr/>
          <p:nvPr/>
        </p:nvSpPr>
        <p:spPr>
          <a:xfrm>
            <a:off x="7509272" y="6123384"/>
            <a:ext cx="5753814" cy="362903"/>
          </a:xfrm>
          <a:prstGeom prst="rect">
            <a:avLst/>
          </a:prstGeom>
          <a:noFill/>
          <a:ln/>
        </p:spPr>
        <p:txBody>
          <a:bodyPr wrap="non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Improved patient care and overall operational efficiency.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The Voice-Based Patient Call System represents a significant advancement in patient care, leveraging AI technology to improve communication, efficiency, and patient satisfaction.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nSpc>
                <a:spcPts val="5550"/>
              </a:lnSpc>
              <a:buNone/>
            </a:pPr>
            <a:r>
              <a:rPr lang="en-US" sz="4450" b="1" kern="0" spc="-134" dirty="0">
                <a:latin typeface="Inter Bold" pitchFamily="34" charset="0"/>
                <a:ea typeface="Inter Bold" pitchFamily="34" charset="-122"/>
                <a:cs typeface="Inter Bold" pitchFamily="34" charset="-120"/>
              </a:rPr>
              <a:t>Voice-Based Patient Call System</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The Voice-Based Patient Call System improves hospital communication by enabling patients to express their needs naturally using voice. The AI processes and prioritizes these requests and sends them to nurses in real time.</a:t>
            </a: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79905" y="1171389"/>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chemeClr val="bg1"/>
                </a:solidFill>
                <a:latin typeface="Inter Bold" pitchFamily="34" charset="0"/>
                <a:ea typeface="Inter Bold" pitchFamily="34" charset="-122"/>
                <a:cs typeface="Inter Bold" pitchFamily="34" charset="-120"/>
              </a:rPr>
              <a:t>Problem Statement</a:t>
            </a:r>
            <a:endParaRPr lang="en-US" sz="4450" dirty="0">
              <a:solidFill>
                <a:schemeClr val="bg1"/>
              </a:solidFill>
            </a:endParaRPr>
          </a:p>
        </p:txBody>
      </p:sp>
      <p:sp>
        <p:nvSpPr>
          <p:cNvPr id="3" name="Text 1"/>
          <p:cNvSpPr/>
          <p:nvPr/>
        </p:nvSpPr>
        <p:spPr>
          <a:xfrm>
            <a:off x="883000" y="2785573"/>
            <a:ext cx="3459718" cy="354330"/>
          </a:xfrm>
          <a:prstGeom prst="rect">
            <a:avLst/>
          </a:prstGeom>
          <a:noFill/>
          <a:ln/>
        </p:spPr>
        <p:txBody>
          <a:bodyPr wrap="none" lIns="0" tIns="0" rIns="0" bIns="0" rtlCol="0" anchor="t"/>
          <a:lstStyle/>
          <a:p>
            <a:pPr marL="0" indent="0">
              <a:lnSpc>
                <a:spcPts val="2750"/>
              </a:lnSpc>
              <a:buNone/>
            </a:pPr>
            <a:r>
              <a:rPr lang="en-US" sz="2200" b="1" kern="0" spc="-67" dirty="0">
                <a:latin typeface="Inter Bold" pitchFamily="34" charset="0"/>
                <a:ea typeface="Inter Bold" pitchFamily="34" charset="-122"/>
                <a:cs typeface="Inter Bold" pitchFamily="34" charset="-120"/>
              </a:rPr>
              <a:t>Inefficient Communication</a:t>
            </a:r>
            <a:endParaRPr lang="en-US" sz="2200" dirty="0"/>
          </a:p>
        </p:txBody>
      </p:sp>
      <p:sp>
        <p:nvSpPr>
          <p:cNvPr id="4" name="Text 2"/>
          <p:cNvSpPr/>
          <p:nvPr/>
        </p:nvSpPr>
        <p:spPr>
          <a:xfrm>
            <a:off x="883000" y="3280497"/>
            <a:ext cx="6244709" cy="725805"/>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Traditional call systems are often slow and unreliable, leading to delays in patient care.</a:t>
            </a:r>
            <a:endParaRPr lang="en-US" sz="1750" dirty="0"/>
          </a:p>
        </p:txBody>
      </p:sp>
      <p:sp>
        <p:nvSpPr>
          <p:cNvPr id="5" name="Text 3"/>
          <p:cNvSpPr/>
          <p:nvPr/>
        </p:nvSpPr>
        <p:spPr>
          <a:xfrm>
            <a:off x="7733335" y="2785573"/>
            <a:ext cx="2835235" cy="354330"/>
          </a:xfrm>
          <a:prstGeom prst="rect">
            <a:avLst/>
          </a:prstGeom>
          <a:noFill/>
          <a:ln/>
        </p:spPr>
        <p:txBody>
          <a:bodyPr wrap="none" lIns="0" tIns="0" rIns="0" bIns="0" rtlCol="0" anchor="t"/>
          <a:lstStyle/>
          <a:p>
            <a:pPr marL="0" indent="0">
              <a:lnSpc>
                <a:spcPts val="2750"/>
              </a:lnSpc>
              <a:buNone/>
            </a:pPr>
            <a:r>
              <a:rPr lang="en-US" sz="2200" b="1" kern="0" spc="-67" dirty="0">
                <a:latin typeface="Inter Bold" pitchFamily="34" charset="0"/>
                <a:ea typeface="Inter Bold" pitchFamily="34" charset="-122"/>
                <a:cs typeface="Inter Bold" pitchFamily="34" charset="-120"/>
              </a:rPr>
              <a:t>Nurse Overburden</a:t>
            </a:r>
            <a:endParaRPr lang="en-US" sz="2200" dirty="0"/>
          </a:p>
        </p:txBody>
      </p:sp>
      <p:sp>
        <p:nvSpPr>
          <p:cNvPr id="6" name="Text 4"/>
          <p:cNvSpPr/>
          <p:nvPr/>
        </p:nvSpPr>
        <p:spPr>
          <a:xfrm>
            <a:off x="7733335" y="3280496"/>
            <a:ext cx="6244709" cy="725805"/>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Nurses are often overwhelmed with calls, making it difficult to prioritize urgent needs.</a:t>
            </a:r>
            <a:endParaRPr lang="en-US" sz="1750" dirty="0"/>
          </a:p>
        </p:txBody>
      </p:sp>
      <p:sp>
        <p:nvSpPr>
          <p:cNvPr id="8" name="TextBox 7">
            <a:extLst>
              <a:ext uri="{FF2B5EF4-FFF2-40B4-BE49-F238E27FC236}">
                <a16:creationId xmlns:a16="http://schemas.microsoft.com/office/drawing/2014/main" id="{B493E9C4-9BBD-4380-2D46-C6733DC247CB}"/>
              </a:ext>
            </a:extLst>
          </p:cNvPr>
          <p:cNvSpPr txBox="1"/>
          <p:nvPr/>
        </p:nvSpPr>
        <p:spPr>
          <a:xfrm>
            <a:off x="2774859" y="5406629"/>
            <a:ext cx="7793711" cy="923330"/>
          </a:xfrm>
          <a:prstGeom prst="rect">
            <a:avLst/>
          </a:prstGeom>
          <a:noFill/>
        </p:spPr>
        <p:txBody>
          <a:bodyPr wrap="square" rtlCol="0">
            <a:spAutoFit/>
          </a:bodyPr>
          <a:lstStyle/>
          <a:p>
            <a:r>
              <a:rPr lang="en-US" dirty="0"/>
              <a:t>Hospitals rely on outdated patient call systems, causing delays in critical care. Nurses often struggle to prioritize multiple patient requests, leading to inefficient workflows and slower emergency responses.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850172" y="1646873"/>
            <a:ext cx="5670590" cy="708779"/>
          </a:xfrm>
          <a:prstGeom prst="rect">
            <a:avLst/>
          </a:prstGeom>
          <a:noFill/>
          <a:ln/>
        </p:spPr>
        <p:txBody>
          <a:bodyPr wrap="none" lIns="0" tIns="0" rIns="0" bIns="0" rtlCol="0" anchor="t"/>
          <a:lstStyle/>
          <a:p>
            <a:pPr marL="0" indent="0" algn="ctr">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Project Objective</a:t>
            </a:r>
            <a:endParaRPr lang="en-US" sz="4450" dirty="0"/>
          </a:p>
        </p:txBody>
      </p:sp>
      <p:sp>
        <p:nvSpPr>
          <p:cNvPr id="4" name="Shape 1"/>
          <p:cNvSpPr/>
          <p:nvPr/>
        </p:nvSpPr>
        <p:spPr>
          <a:xfrm>
            <a:off x="793790" y="2950964"/>
            <a:ext cx="396835" cy="396835"/>
          </a:xfrm>
          <a:prstGeom prst="roundRect">
            <a:avLst>
              <a:gd name="adj" fmla="val 24007"/>
            </a:avLst>
          </a:prstGeom>
          <a:solidFill>
            <a:srgbClr val="DADBF1"/>
          </a:solidFill>
          <a:ln w="7620">
            <a:solidFill>
              <a:srgbClr val="C0C1D7"/>
            </a:solidFill>
            <a:prstDash val="solid"/>
          </a:ln>
        </p:spPr>
      </p:sp>
      <p:sp>
        <p:nvSpPr>
          <p:cNvPr id="5" name="Text 2"/>
          <p:cNvSpPr/>
          <p:nvPr/>
        </p:nvSpPr>
        <p:spPr>
          <a:xfrm>
            <a:off x="1417439" y="2950964"/>
            <a:ext cx="3041213" cy="708660"/>
          </a:xfrm>
          <a:prstGeom prst="rect">
            <a:avLst/>
          </a:prstGeom>
          <a:noFill/>
          <a:ln/>
        </p:spPr>
        <p:txBody>
          <a:bodyPr wrap="squar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Seamless Communication</a:t>
            </a:r>
            <a:endParaRPr lang="en-US" sz="2200" u="sng" dirty="0"/>
          </a:p>
        </p:txBody>
      </p:sp>
      <p:sp>
        <p:nvSpPr>
          <p:cNvPr id="6" name="Text 3"/>
          <p:cNvSpPr/>
          <p:nvPr/>
        </p:nvSpPr>
        <p:spPr>
          <a:xfrm>
            <a:off x="1417439" y="3385551"/>
            <a:ext cx="3041213"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Enable direct voice-based communication between patients and nurses.</a:t>
            </a:r>
            <a:endParaRPr lang="en-US" sz="1750" dirty="0"/>
          </a:p>
        </p:txBody>
      </p:sp>
      <p:sp>
        <p:nvSpPr>
          <p:cNvPr id="7" name="Shape 4"/>
          <p:cNvSpPr/>
          <p:nvPr/>
        </p:nvSpPr>
        <p:spPr>
          <a:xfrm>
            <a:off x="4685467" y="2950964"/>
            <a:ext cx="396835" cy="396835"/>
          </a:xfrm>
          <a:prstGeom prst="roundRect">
            <a:avLst>
              <a:gd name="adj" fmla="val 24007"/>
            </a:avLst>
          </a:prstGeom>
          <a:solidFill>
            <a:srgbClr val="DADBF1"/>
          </a:solidFill>
          <a:ln w="7620">
            <a:solidFill>
              <a:srgbClr val="C0C1D7"/>
            </a:solidFill>
            <a:prstDash val="solid"/>
          </a:ln>
        </p:spPr>
      </p:sp>
      <p:sp>
        <p:nvSpPr>
          <p:cNvPr id="8" name="Text 5"/>
          <p:cNvSpPr/>
          <p:nvPr/>
        </p:nvSpPr>
        <p:spPr>
          <a:xfrm>
            <a:off x="5309116" y="2950964"/>
            <a:ext cx="2835235" cy="354330"/>
          </a:xfrm>
          <a:prstGeom prst="rect">
            <a:avLst/>
          </a:prstGeom>
          <a:noFill/>
          <a:ln/>
        </p:spPr>
        <p:txBody>
          <a:bodyPr wrap="non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Prioritization</a:t>
            </a:r>
            <a:endParaRPr lang="en-US" sz="2200" u="sng" dirty="0"/>
          </a:p>
        </p:txBody>
      </p:sp>
      <p:sp>
        <p:nvSpPr>
          <p:cNvPr id="9" name="Text 6"/>
          <p:cNvSpPr/>
          <p:nvPr/>
        </p:nvSpPr>
        <p:spPr>
          <a:xfrm>
            <a:off x="5309116" y="3385551"/>
            <a:ext cx="3041213" cy="1088708"/>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Prioritize patient requests based on urgency and severity.</a:t>
            </a:r>
            <a:endParaRPr lang="en-US" sz="1750" dirty="0"/>
          </a:p>
        </p:txBody>
      </p:sp>
      <p:sp>
        <p:nvSpPr>
          <p:cNvPr id="10" name="Shape 7"/>
          <p:cNvSpPr/>
          <p:nvPr/>
        </p:nvSpPr>
        <p:spPr>
          <a:xfrm>
            <a:off x="3668262" y="5283019"/>
            <a:ext cx="396835" cy="396835"/>
          </a:xfrm>
          <a:prstGeom prst="roundRect">
            <a:avLst>
              <a:gd name="adj" fmla="val 24007"/>
            </a:avLst>
          </a:prstGeom>
          <a:solidFill>
            <a:srgbClr val="DADBF1"/>
          </a:solidFill>
          <a:ln w="7620">
            <a:solidFill>
              <a:srgbClr val="C0C1D7"/>
            </a:solidFill>
            <a:prstDash val="solid"/>
          </a:ln>
        </p:spPr>
      </p:sp>
      <p:sp>
        <p:nvSpPr>
          <p:cNvPr id="11" name="Text 8"/>
          <p:cNvSpPr/>
          <p:nvPr/>
        </p:nvSpPr>
        <p:spPr>
          <a:xfrm>
            <a:off x="4252674" y="5246574"/>
            <a:ext cx="2835235" cy="354330"/>
          </a:xfrm>
          <a:prstGeom prst="rect">
            <a:avLst/>
          </a:prstGeom>
          <a:noFill/>
          <a:ln/>
        </p:spPr>
        <p:txBody>
          <a:bodyPr wrap="none" lIns="0" tIns="0" rIns="0" bIns="0" rtlCol="0" anchor="t"/>
          <a:lstStyle/>
          <a:p>
            <a:pPr marL="0" indent="0">
              <a:lnSpc>
                <a:spcPts val="2750"/>
              </a:lnSpc>
              <a:buNone/>
            </a:pPr>
            <a:r>
              <a:rPr lang="en-US" sz="2200" b="1" u="sng" kern="0" spc="-67" dirty="0">
                <a:latin typeface="Inter Bold" pitchFamily="34" charset="0"/>
                <a:ea typeface="Inter Bold" pitchFamily="34" charset="-122"/>
                <a:cs typeface="Inter Bold" pitchFamily="34" charset="-120"/>
              </a:rPr>
              <a:t>Efficiency</a:t>
            </a:r>
            <a:endParaRPr lang="en-US" sz="2200" u="sng" dirty="0"/>
          </a:p>
        </p:txBody>
      </p:sp>
      <p:sp>
        <p:nvSpPr>
          <p:cNvPr id="12" name="Text 9"/>
          <p:cNvSpPr/>
          <p:nvPr/>
        </p:nvSpPr>
        <p:spPr>
          <a:xfrm>
            <a:off x="3044283" y="5856803"/>
            <a:ext cx="3420097" cy="1331051"/>
          </a:xfrm>
          <a:prstGeom prst="rect">
            <a:avLst/>
          </a:prstGeom>
          <a:noFill/>
          <a:ln/>
        </p:spPr>
        <p:txBody>
          <a:bodyPr wrap="square" lIns="0" tIns="0" rIns="0" bIns="0" rtlCol="0" anchor="t"/>
          <a:lstStyle/>
          <a:p>
            <a:pPr marL="0" indent="0">
              <a:lnSpc>
                <a:spcPts val="2850"/>
              </a:lnSpc>
              <a:buNone/>
            </a:pPr>
            <a:r>
              <a:rPr lang="en-US" sz="1750" kern="0" spc="-36" dirty="0">
                <a:latin typeface="Inter" pitchFamily="34" charset="0"/>
                <a:ea typeface="Inter" pitchFamily="34" charset="-122"/>
                <a:cs typeface="Inter" pitchFamily="34" charset="-120"/>
              </a:rPr>
              <a:t>Streamline workflows and reduce response times for patient needs.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08392"/>
            <a:ext cx="68001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Technology Stack</a:t>
            </a:r>
            <a:endParaRPr lang="en-US" sz="4450" dirty="0"/>
          </a:p>
        </p:txBody>
      </p:sp>
      <p:sp>
        <p:nvSpPr>
          <p:cNvPr id="4" name="Shape 1"/>
          <p:cNvSpPr/>
          <p:nvPr/>
        </p:nvSpPr>
        <p:spPr>
          <a:xfrm>
            <a:off x="6272570" y="1722859"/>
            <a:ext cx="3664863" cy="2047994"/>
          </a:xfrm>
          <a:prstGeom prst="roundRect">
            <a:avLst>
              <a:gd name="adj" fmla="val 4652"/>
            </a:avLst>
          </a:prstGeom>
          <a:solidFill>
            <a:srgbClr val="DADBF1"/>
          </a:solidFill>
          <a:ln w="7620">
            <a:solidFill>
              <a:srgbClr val="C0C1D7"/>
            </a:solidFill>
            <a:prstDash val="solid"/>
          </a:ln>
        </p:spPr>
      </p:sp>
      <p:sp>
        <p:nvSpPr>
          <p:cNvPr id="5" name="Text 2"/>
          <p:cNvSpPr/>
          <p:nvPr/>
        </p:nvSpPr>
        <p:spPr>
          <a:xfrm>
            <a:off x="6514624" y="196010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Azure OpenAI</a:t>
            </a:r>
            <a:endParaRPr lang="en-US" sz="2200" dirty="0"/>
          </a:p>
        </p:txBody>
      </p:sp>
      <p:sp>
        <p:nvSpPr>
          <p:cNvPr id="6" name="Text 3"/>
          <p:cNvSpPr/>
          <p:nvPr/>
        </p:nvSpPr>
        <p:spPr>
          <a:xfrm>
            <a:off x="6474048" y="2532393"/>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Powering intelligent voice assistants for patient interaction.</a:t>
            </a:r>
            <a:endParaRPr lang="en-US" sz="1750" dirty="0"/>
          </a:p>
        </p:txBody>
      </p:sp>
      <p:sp>
        <p:nvSpPr>
          <p:cNvPr id="7" name="Shape 4"/>
          <p:cNvSpPr/>
          <p:nvPr/>
        </p:nvSpPr>
        <p:spPr>
          <a:xfrm>
            <a:off x="10506403" y="1743985"/>
            <a:ext cx="3664863" cy="2047994"/>
          </a:xfrm>
          <a:prstGeom prst="roundRect">
            <a:avLst>
              <a:gd name="adj" fmla="val 4652"/>
            </a:avLst>
          </a:prstGeom>
          <a:solidFill>
            <a:srgbClr val="DADBF1"/>
          </a:solidFill>
          <a:ln w="7620">
            <a:solidFill>
              <a:srgbClr val="C0C1D7"/>
            </a:solidFill>
            <a:prstDash val="solid"/>
          </a:ln>
        </p:spPr>
        <p:txBody>
          <a:bodyPr/>
          <a:lstStyle/>
          <a:p>
            <a:endParaRPr lang="en-IN" dirty="0"/>
          </a:p>
        </p:txBody>
      </p:sp>
      <p:sp>
        <p:nvSpPr>
          <p:cNvPr id="8" name="Text 5"/>
          <p:cNvSpPr/>
          <p:nvPr/>
        </p:nvSpPr>
        <p:spPr>
          <a:xfrm>
            <a:off x="10707921" y="200177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Speech Services</a:t>
            </a:r>
            <a:endParaRPr lang="en-US" sz="2200" dirty="0"/>
          </a:p>
        </p:txBody>
      </p:sp>
      <p:sp>
        <p:nvSpPr>
          <p:cNvPr id="9" name="Text 6"/>
          <p:cNvSpPr/>
          <p:nvPr/>
        </p:nvSpPr>
        <p:spPr>
          <a:xfrm>
            <a:off x="10773793" y="2529688"/>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Processing and transcribing patient requests with high accuracy.</a:t>
            </a:r>
            <a:endParaRPr lang="en-US" sz="1750" dirty="0"/>
          </a:p>
        </p:txBody>
      </p:sp>
      <p:sp>
        <p:nvSpPr>
          <p:cNvPr id="10" name="Shape 7"/>
          <p:cNvSpPr/>
          <p:nvPr/>
        </p:nvSpPr>
        <p:spPr>
          <a:xfrm>
            <a:off x="6280190" y="4133955"/>
            <a:ext cx="3664863" cy="1706418"/>
          </a:xfrm>
          <a:prstGeom prst="roundRect">
            <a:avLst>
              <a:gd name="adj" fmla="val 7205"/>
            </a:avLst>
          </a:prstGeom>
          <a:solidFill>
            <a:srgbClr val="DADBF1"/>
          </a:solidFill>
          <a:ln w="7620">
            <a:solidFill>
              <a:srgbClr val="C0C1D7"/>
            </a:solidFill>
            <a:prstDash val="solid"/>
          </a:ln>
        </p:spPr>
      </p:sp>
      <p:sp>
        <p:nvSpPr>
          <p:cNvPr id="11" name="Text 8"/>
          <p:cNvSpPr/>
          <p:nvPr/>
        </p:nvSpPr>
        <p:spPr>
          <a:xfrm>
            <a:off x="6474048" y="4268616"/>
            <a:ext cx="5591572" cy="436144"/>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Natural Language Processing</a:t>
            </a:r>
            <a:endParaRPr lang="en-US" sz="2200" dirty="0"/>
          </a:p>
        </p:txBody>
      </p:sp>
      <p:sp>
        <p:nvSpPr>
          <p:cNvPr id="12" name="Text 9"/>
          <p:cNvSpPr/>
          <p:nvPr/>
        </p:nvSpPr>
        <p:spPr>
          <a:xfrm>
            <a:off x="6474048" y="4834358"/>
            <a:ext cx="3422809" cy="7946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Understanding the context and intent</a:t>
            </a:r>
          </a:p>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 behind patient requests.</a:t>
            </a:r>
            <a:endParaRPr lang="en-US" sz="1750" dirty="0"/>
          </a:p>
        </p:txBody>
      </p:sp>
      <p:sp>
        <p:nvSpPr>
          <p:cNvPr id="14" name="Shape 7">
            <a:extLst>
              <a:ext uri="{FF2B5EF4-FFF2-40B4-BE49-F238E27FC236}">
                <a16:creationId xmlns:a16="http://schemas.microsoft.com/office/drawing/2014/main" id="{C482B911-A2DD-71AF-15E8-0CC55D4296A5}"/>
              </a:ext>
            </a:extLst>
          </p:cNvPr>
          <p:cNvSpPr/>
          <p:nvPr/>
        </p:nvSpPr>
        <p:spPr>
          <a:xfrm>
            <a:off x="10539358" y="4093637"/>
            <a:ext cx="3664863" cy="1706418"/>
          </a:xfrm>
          <a:prstGeom prst="roundRect">
            <a:avLst>
              <a:gd name="adj" fmla="val 7205"/>
            </a:avLst>
          </a:prstGeom>
          <a:solidFill>
            <a:srgbClr val="DADBF1"/>
          </a:solidFill>
          <a:ln w="7620">
            <a:solidFill>
              <a:srgbClr val="C0C1D7"/>
            </a:solidFill>
            <a:prstDash val="solid"/>
          </a:ln>
        </p:spPr>
      </p:sp>
      <p:sp>
        <p:nvSpPr>
          <p:cNvPr id="15" name="TextBox 14">
            <a:extLst>
              <a:ext uri="{FF2B5EF4-FFF2-40B4-BE49-F238E27FC236}">
                <a16:creationId xmlns:a16="http://schemas.microsoft.com/office/drawing/2014/main" id="{92744D70-18EA-5F59-91C1-6460E61050E2}"/>
              </a:ext>
            </a:extLst>
          </p:cNvPr>
          <p:cNvSpPr txBox="1"/>
          <p:nvPr/>
        </p:nvSpPr>
        <p:spPr>
          <a:xfrm>
            <a:off x="10707921" y="4214168"/>
            <a:ext cx="2267548" cy="436145"/>
          </a:xfrm>
          <a:prstGeom prst="rect">
            <a:avLst/>
          </a:prstGeom>
          <a:noFill/>
        </p:spPr>
        <p:txBody>
          <a:bodyPr wrap="square" rtlCol="0">
            <a:spAutoFit/>
          </a:bodyPr>
          <a:lstStyle/>
          <a:p>
            <a:pPr>
              <a:lnSpc>
                <a:spcPts val="2750"/>
              </a:lnSpc>
            </a:pPr>
            <a:r>
              <a:rPr lang="en-IN" sz="2200" b="1" kern="0" spc="-67" dirty="0">
                <a:solidFill>
                  <a:srgbClr val="272525"/>
                </a:solidFill>
                <a:latin typeface="Inter Bold" pitchFamily="34" charset="0"/>
                <a:ea typeface="Inter Bold" pitchFamily="34" charset="-122"/>
              </a:rPr>
              <a:t>Admin Panel</a:t>
            </a:r>
          </a:p>
        </p:txBody>
      </p:sp>
      <p:sp>
        <p:nvSpPr>
          <p:cNvPr id="16" name="TextBox 15">
            <a:extLst>
              <a:ext uri="{FF2B5EF4-FFF2-40B4-BE49-F238E27FC236}">
                <a16:creationId xmlns:a16="http://schemas.microsoft.com/office/drawing/2014/main" id="{2F260E03-8D22-5FFB-3643-AAA0F322D791}"/>
              </a:ext>
            </a:extLst>
          </p:cNvPr>
          <p:cNvSpPr txBox="1"/>
          <p:nvPr/>
        </p:nvSpPr>
        <p:spPr>
          <a:xfrm>
            <a:off x="10812832" y="4801142"/>
            <a:ext cx="3005901" cy="804066"/>
          </a:xfrm>
          <a:prstGeom prst="rect">
            <a:avLst/>
          </a:prstGeom>
          <a:noFill/>
        </p:spPr>
        <p:txBody>
          <a:bodyPr wrap="square" rtlCol="0">
            <a:spAutoFit/>
          </a:bodyPr>
          <a:lstStyle/>
          <a:p>
            <a:pPr>
              <a:lnSpc>
                <a:spcPts val="2850"/>
              </a:lnSpc>
            </a:pPr>
            <a:r>
              <a:rPr lang="en-IN" sz="1750" kern="0" spc="-36" dirty="0">
                <a:solidFill>
                  <a:srgbClr val="272525"/>
                </a:solidFill>
                <a:latin typeface="Inter" pitchFamily="34" charset="0"/>
                <a:ea typeface="Inter" pitchFamily="34" charset="-122"/>
              </a:rPr>
              <a:t>Web-based dashboard for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473702" y="1240036"/>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System Architecture</a:t>
            </a:r>
            <a:endParaRPr lang="en-US" sz="4450" dirty="0"/>
          </a:p>
        </p:txBody>
      </p:sp>
      <p:pic>
        <p:nvPicPr>
          <p:cNvPr id="4" name="Image 1" descr="preencoded.png"/>
          <p:cNvPicPr>
            <a:picLocks noChangeAspect="1"/>
          </p:cNvPicPr>
          <p:nvPr/>
        </p:nvPicPr>
        <p:blipFill>
          <a:blip r:embed="rId4"/>
          <a:stretch>
            <a:fillRect/>
          </a:stretch>
        </p:blipFill>
        <p:spPr>
          <a:xfrm>
            <a:off x="1056084" y="2320290"/>
            <a:ext cx="566976" cy="566976"/>
          </a:xfrm>
          <a:prstGeom prst="rect">
            <a:avLst/>
          </a:prstGeom>
        </p:spPr>
      </p:pic>
      <p:sp>
        <p:nvSpPr>
          <p:cNvPr id="5" name="Text 1"/>
          <p:cNvSpPr/>
          <p:nvPr/>
        </p:nvSpPr>
        <p:spPr>
          <a:xfrm>
            <a:off x="1056084" y="30827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Patient Voice Input</a:t>
            </a:r>
            <a:endParaRPr lang="en-US" sz="2200" dirty="0"/>
          </a:p>
        </p:txBody>
      </p:sp>
      <p:sp>
        <p:nvSpPr>
          <p:cNvPr id="6" name="Text 2"/>
          <p:cNvSpPr/>
          <p:nvPr/>
        </p:nvSpPr>
        <p:spPr>
          <a:xfrm>
            <a:off x="1056084" y="3548434"/>
            <a:ext cx="3608070"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Patients speak their requests directly to the AI assistant.</a:t>
            </a:r>
            <a:endParaRPr lang="en-US" sz="1750" dirty="0"/>
          </a:p>
        </p:txBody>
      </p:sp>
      <p:pic>
        <p:nvPicPr>
          <p:cNvPr id="7" name="Image 2" descr="preencoded.png"/>
          <p:cNvPicPr>
            <a:picLocks noChangeAspect="1"/>
          </p:cNvPicPr>
          <p:nvPr/>
        </p:nvPicPr>
        <p:blipFill>
          <a:blip r:embed="rId5"/>
          <a:stretch>
            <a:fillRect/>
          </a:stretch>
        </p:blipFill>
        <p:spPr>
          <a:xfrm>
            <a:off x="4968895" y="2291931"/>
            <a:ext cx="566976" cy="566976"/>
          </a:xfrm>
          <a:prstGeom prst="rect">
            <a:avLst/>
          </a:prstGeom>
        </p:spPr>
      </p:pic>
      <p:sp>
        <p:nvSpPr>
          <p:cNvPr id="8" name="Text 3"/>
          <p:cNvSpPr/>
          <p:nvPr/>
        </p:nvSpPr>
        <p:spPr>
          <a:xfrm>
            <a:off x="4919425" y="3062152"/>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Speech Recognition</a:t>
            </a:r>
            <a:endParaRPr lang="en-US" sz="2200" dirty="0"/>
          </a:p>
        </p:txBody>
      </p:sp>
      <p:sp>
        <p:nvSpPr>
          <p:cNvPr id="9" name="Text 4"/>
          <p:cNvSpPr/>
          <p:nvPr/>
        </p:nvSpPr>
        <p:spPr>
          <a:xfrm>
            <a:off x="4919425" y="3573185"/>
            <a:ext cx="3608189"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Speech Services converts voice to text for analysis.</a:t>
            </a:r>
            <a:endParaRPr lang="en-US" sz="1750" dirty="0"/>
          </a:p>
        </p:txBody>
      </p:sp>
      <p:pic>
        <p:nvPicPr>
          <p:cNvPr id="10" name="Image 3" descr="preencoded.png"/>
          <p:cNvPicPr>
            <a:picLocks noChangeAspect="1"/>
          </p:cNvPicPr>
          <p:nvPr/>
        </p:nvPicPr>
        <p:blipFill>
          <a:blip r:embed="rId6"/>
          <a:stretch>
            <a:fillRect/>
          </a:stretch>
        </p:blipFill>
        <p:spPr>
          <a:xfrm>
            <a:off x="1077278" y="5061466"/>
            <a:ext cx="566976" cy="566976"/>
          </a:xfrm>
          <a:prstGeom prst="rect">
            <a:avLst/>
          </a:prstGeom>
        </p:spPr>
      </p:pic>
      <p:sp>
        <p:nvSpPr>
          <p:cNvPr id="11" name="Text 5"/>
          <p:cNvSpPr/>
          <p:nvPr/>
        </p:nvSpPr>
        <p:spPr>
          <a:xfrm>
            <a:off x="1056084" y="576887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Prioritization Engine</a:t>
            </a:r>
            <a:endParaRPr lang="en-US" sz="2200" dirty="0"/>
          </a:p>
        </p:txBody>
      </p:sp>
      <p:sp>
        <p:nvSpPr>
          <p:cNvPr id="12" name="Text 6"/>
          <p:cNvSpPr/>
          <p:nvPr/>
        </p:nvSpPr>
        <p:spPr>
          <a:xfrm>
            <a:off x="1056084" y="6263639"/>
            <a:ext cx="3608070"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NLP determines urgency and prioritizes requests.</a:t>
            </a:r>
            <a:endParaRPr lang="en-US" sz="1750" dirty="0"/>
          </a:p>
        </p:txBody>
      </p:sp>
      <p:pic>
        <p:nvPicPr>
          <p:cNvPr id="13" name="Image 4" descr="preencoded.png"/>
          <p:cNvPicPr>
            <a:picLocks noChangeAspect="1"/>
          </p:cNvPicPr>
          <p:nvPr/>
        </p:nvPicPr>
        <p:blipFill>
          <a:blip r:embed="rId7"/>
          <a:stretch>
            <a:fillRect/>
          </a:stretch>
        </p:blipFill>
        <p:spPr>
          <a:xfrm>
            <a:off x="4919425" y="4970604"/>
            <a:ext cx="566976" cy="566976"/>
          </a:xfrm>
          <a:prstGeom prst="rect">
            <a:avLst/>
          </a:prstGeom>
        </p:spPr>
      </p:pic>
      <p:sp>
        <p:nvSpPr>
          <p:cNvPr id="14" name="Text 7"/>
          <p:cNvSpPr/>
          <p:nvPr/>
        </p:nvSpPr>
        <p:spPr>
          <a:xfrm>
            <a:off x="4919425" y="57374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latin typeface="Inter Bold" pitchFamily="34" charset="0"/>
                <a:ea typeface="Inter Bold" pitchFamily="34" charset="-122"/>
                <a:cs typeface="Inter Bold" pitchFamily="34" charset="-120"/>
              </a:rPr>
              <a:t>Nurse Notification</a:t>
            </a:r>
            <a:endParaRPr lang="en-US" sz="2200" dirty="0"/>
          </a:p>
        </p:txBody>
      </p:sp>
      <p:sp>
        <p:nvSpPr>
          <p:cNvPr id="15" name="Text 8"/>
          <p:cNvSpPr/>
          <p:nvPr/>
        </p:nvSpPr>
        <p:spPr>
          <a:xfrm>
            <a:off x="4919425" y="6225913"/>
            <a:ext cx="3608189" cy="725805"/>
          </a:xfrm>
          <a:prstGeom prst="rect">
            <a:avLst/>
          </a:prstGeom>
          <a:noFill/>
          <a:ln/>
        </p:spPr>
        <p:txBody>
          <a:bodyPr wrap="square" lIns="0" tIns="0" rIns="0" bIns="0" rtlCol="0" anchor="t"/>
          <a:lstStyle/>
          <a:p>
            <a:pPr marL="0" indent="0" algn="l">
              <a:lnSpc>
                <a:spcPts val="2850"/>
              </a:lnSpc>
              <a:buNone/>
            </a:pPr>
            <a:r>
              <a:rPr lang="en-US" sz="1750" kern="0" spc="-36" dirty="0">
                <a:latin typeface="Inter" pitchFamily="34" charset="0"/>
                <a:ea typeface="Inter" pitchFamily="34" charset="-122"/>
                <a:cs typeface="Inter" pitchFamily="34" charset="-120"/>
              </a:rPr>
              <a:t>Nurses receive alerts via the mobile app.</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83286" y="709261"/>
            <a:ext cx="5863828" cy="591979"/>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Bold" pitchFamily="34" charset="0"/>
                <a:ea typeface="Inter Bold" pitchFamily="34" charset="-122"/>
                <a:cs typeface="Inter Bold" pitchFamily="34" charset="-120"/>
              </a:rPr>
              <a:t>Feature and Functionalities</a:t>
            </a:r>
            <a:endParaRPr lang="en-US" sz="3700" dirty="0"/>
          </a:p>
        </p:txBody>
      </p:sp>
      <p:sp>
        <p:nvSpPr>
          <p:cNvPr id="3" name="Shape 1"/>
          <p:cNvSpPr/>
          <p:nvPr/>
        </p:nvSpPr>
        <p:spPr>
          <a:xfrm>
            <a:off x="935712" y="1492687"/>
            <a:ext cx="22860" cy="6214943"/>
          </a:xfrm>
          <a:prstGeom prst="roundRect">
            <a:avLst>
              <a:gd name="adj" fmla="val 348092"/>
            </a:avLst>
          </a:prstGeom>
          <a:solidFill>
            <a:srgbClr val="C0C1D7"/>
          </a:solidFill>
          <a:ln/>
        </p:spPr>
      </p:sp>
      <p:sp>
        <p:nvSpPr>
          <p:cNvPr id="4" name="Shape 2"/>
          <p:cNvSpPr/>
          <p:nvPr/>
        </p:nvSpPr>
        <p:spPr>
          <a:xfrm>
            <a:off x="1137404" y="1907500"/>
            <a:ext cx="663059" cy="22860"/>
          </a:xfrm>
          <a:prstGeom prst="roundRect">
            <a:avLst>
              <a:gd name="adj" fmla="val 348092"/>
            </a:avLst>
          </a:prstGeom>
          <a:solidFill>
            <a:srgbClr val="C0C1D7"/>
          </a:solidFill>
          <a:ln/>
        </p:spPr>
      </p:sp>
      <p:sp>
        <p:nvSpPr>
          <p:cNvPr id="5" name="Shape 3"/>
          <p:cNvSpPr/>
          <p:nvPr/>
        </p:nvSpPr>
        <p:spPr>
          <a:xfrm>
            <a:off x="734020" y="1705808"/>
            <a:ext cx="426244" cy="426244"/>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890111" y="1776770"/>
            <a:ext cx="114062"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7" name="Text 5"/>
          <p:cNvSpPr/>
          <p:nvPr/>
        </p:nvSpPr>
        <p:spPr>
          <a:xfrm>
            <a:off x="1989177" y="1682115"/>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Voice Recognition</a:t>
            </a:r>
            <a:endParaRPr lang="en-US" sz="1850" dirty="0"/>
          </a:p>
        </p:txBody>
      </p:sp>
      <p:sp>
        <p:nvSpPr>
          <p:cNvPr id="8" name="Text 6"/>
          <p:cNvSpPr/>
          <p:nvPr/>
        </p:nvSpPr>
        <p:spPr>
          <a:xfrm>
            <a:off x="1989177" y="2091690"/>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Natural language processing for accurate understanding of requests.</a:t>
            </a:r>
            <a:endParaRPr lang="en-US" sz="1450" dirty="0"/>
          </a:p>
        </p:txBody>
      </p:sp>
      <p:sp>
        <p:nvSpPr>
          <p:cNvPr id="9" name="Shape 7"/>
          <p:cNvSpPr/>
          <p:nvPr/>
        </p:nvSpPr>
        <p:spPr>
          <a:xfrm>
            <a:off x="1137404" y="3188375"/>
            <a:ext cx="663059" cy="22860"/>
          </a:xfrm>
          <a:prstGeom prst="roundRect">
            <a:avLst>
              <a:gd name="adj" fmla="val 348092"/>
            </a:avLst>
          </a:prstGeom>
          <a:solidFill>
            <a:srgbClr val="C0C1D7"/>
          </a:solidFill>
          <a:ln/>
        </p:spPr>
      </p:sp>
      <p:sp>
        <p:nvSpPr>
          <p:cNvPr id="10" name="Shape 8"/>
          <p:cNvSpPr/>
          <p:nvPr/>
        </p:nvSpPr>
        <p:spPr>
          <a:xfrm>
            <a:off x="734020" y="2986683"/>
            <a:ext cx="426244" cy="426244"/>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861893" y="3057644"/>
            <a:ext cx="170378"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2" name="Text 10"/>
          <p:cNvSpPr/>
          <p:nvPr/>
        </p:nvSpPr>
        <p:spPr>
          <a:xfrm>
            <a:off x="1989177" y="2962989"/>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Request Prioritization</a:t>
            </a:r>
            <a:endParaRPr lang="en-US" sz="1850" dirty="0"/>
          </a:p>
        </p:txBody>
      </p:sp>
      <p:sp>
        <p:nvSpPr>
          <p:cNvPr id="13" name="Text 11"/>
          <p:cNvSpPr/>
          <p:nvPr/>
        </p:nvSpPr>
        <p:spPr>
          <a:xfrm>
            <a:off x="1989177" y="3372564"/>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AI-driven system prioritizes urgent needs for timely response.</a:t>
            </a:r>
            <a:endParaRPr lang="en-US" sz="1450" dirty="0"/>
          </a:p>
        </p:txBody>
      </p:sp>
      <p:sp>
        <p:nvSpPr>
          <p:cNvPr id="14" name="Shape 12"/>
          <p:cNvSpPr/>
          <p:nvPr/>
        </p:nvSpPr>
        <p:spPr>
          <a:xfrm>
            <a:off x="1137404" y="4469249"/>
            <a:ext cx="663059" cy="22860"/>
          </a:xfrm>
          <a:prstGeom prst="roundRect">
            <a:avLst>
              <a:gd name="adj" fmla="val 348092"/>
            </a:avLst>
          </a:prstGeom>
          <a:solidFill>
            <a:srgbClr val="C0C1D7"/>
          </a:solidFill>
          <a:ln/>
        </p:spPr>
      </p:sp>
      <p:sp>
        <p:nvSpPr>
          <p:cNvPr id="15" name="Shape 13"/>
          <p:cNvSpPr/>
          <p:nvPr/>
        </p:nvSpPr>
        <p:spPr>
          <a:xfrm>
            <a:off x="734020" y="4267557"/>
            <a:ext cx="426244" cy="426244"/>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859631" y="4338518"/>
            <a:ext cx="174903"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7" name="Text 15"/>
          <p:cNvSpPr/>
          <p:nvPr/>
        </p:nvSpPr>
        <p:spPr>
          <a:xfrm>
            <a:off x="1989177" y="4243864"/>
            <a:ext cx="2452330"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Nurse Communication</a:t>
            </a:r>
            <a:endParaRPr lang="en-US" sz="1850" dirty="0"/>
          </a:p>
        </p:txBody>
      </p:sp>
      <p:sp>
        <p:nvSpPr>
          <p:cNvPr id="18" name="Text 16"/>
          <p:cNvSpPr/>
          <p:nvPr/>
        </p:nvSpPr>
        <p:spPr>
          <a:xfrm>
            <a:off x="1989177" y="4653439"/>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Real-time alerts via mobile app for swift action.</a:t>
            </a:r>
            <a:endParaRPr lang="en-US" sz="1450" dirty="0"/>
          </a:p>
        </p:txBody>
      </p:sp>
      <p:sp>
        <p:nvSpPr>
          <p:cNvPr id="19" name="Shape 17"/>
          <p:cNvSpPr/>
          <p:nvPr/>
        </p:nvSpPr>
        <p:spPr>
          <a:xfrm>
            <a:off x="1137404" y="5750123"/>
            <a:ext cx="663059" cy="22860"/>
          </a:xfrm>
          <a:prstGeom prst="roundRect">
            <a:avLst>
              <a:gd name="adj" fmla="val 348092"/>
            </a:avLst>
          </a:prstGeom>
          <a:solidFill>
            <a:srgbClr val="C0C1D7"/>
          </a:solidFill>
          <a:ln/>
        </p:spPr>
      </p:sp>
      <p:sp>
        <p:nvSpPr>
          <p:cNvPr id="20" name="Shape 18"/>
          <p:cNvSpPr/>
          <p:nvPr/>
        </p:nvSpPr>
        <p:spPr>
          <a:xfrm>
            <a:off x="734020" y="5548432"/>
            <a:ext cx="426244" cy="426244"/>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855345" y="5619393"/>
            <a:ext cx="183594"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4</a:t>
            </a:r>
            <a:endParaRPr lang="en-US" sz="2200" dirty="0"/>
          </a:p>
        </p:txBody>
      </p:sp>
      <p:sp>
        <p:nvSpPr>
          <p:cNvPr id="22" name="Text 20"/>
          <p:cNvSpPr/>
          <p:nvPr/>
        </p:nvSpPr>
        <p:spPr>
          <a:xfrm>
            <a:off x="1989177" y="5524738"/>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User Management</a:t>
            </a:r>
            <a:endParaRPr lang="en-US" sz="1850" dirty="0"/>
          </a:p>
        </p:txBody>
      </p:sp>
      <p:sp>
        <p:nvSpPr>
          <p:cNvPr id="23" name="Text 21"/>
          <p:cNvSpPr/>
          <p:nvPr/>
        </p:nvSpPr>
        <p:spPr>
          <a:xfrm>
            <a:off x="1989177" y="5934313"/>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Admin panel manages users, assigns roles, and monitors performance.</a:t>
            </a:r>
            <a:endParaRPr lang="en-US" sz="1450" dirty="0"/>
          </a:p>
        </p:txBody>
      </p:sp>
      <p:sp>
        <p:nvSpPr>
          <p:cNvPr id="24" name="Shape 22"/>
          <p:cNvSpPr/>
          <p:nvPr/>
        </p:nvSpPr>
        <p:spPr>
          <a:xfrm>
            <a:off x="1137404" y="7030998"/>
            <a:ext cx="663059" cy="22860"/>
          </a:xfrm>
          <a:prstGeom prst="roundRect">
            <a:avLst>
              <a:gd name="adj" fmla="val 348092"/>
            </a:avLst>
          </a:prstGeom>
          <a:solidFill>
            <a:srgbClr val="C0C1D7"/>
          </a:solidFill>
          <a:ln/>
        </p:spPr>
      </p:sp>
      <p:sp>
        <p:nvSpPr>
          <p:cNvPr id="25" name="Shape 23"/>
          <p:cNvSpPr/>
          <p:nvPr/>
        </p:nvSpPr>
        <p:spPr>
          <a:xfrm>
            <a:off x="734020" y="6829306"/>
            <a:ext cx="426244" cy="426244"/>
          </a:xfrm>
          <a:prstGeom prst="roundRect">
            <a:avLst>
              <a:gd name="adj" fmla="val 18669"/>
            </a:avLst>
          </a:prstGeom>
          <a:solidFill>
            <a:srgbClr val="DADBF1"/>
          </a:solidFill>
          <a:ln w="7620">
            <a:solidFill>
              <a:srgbClr val="C0C1D7"/>
            </a:solidFill>
            <a:prstDash val="solid"/>
          </a:ln>
        </p:spPr>
      </p:sp>
      <p:sp>
        <p:nvSpPr>
          <p:cNvPr id="26" name="Text 24"/>
          <p:cNvSpPr/>
          <p:nvPr/>
        </p:nvSpPr>
        <p:spPr>
          <a:xfrm>
            <a:off x="862965" y="6900267"/>
            <a:ext cx="168235" cy="284202"/>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5</a:t>
            </a:r>
            <a:endParaRPr lang="en-US" sz="2200" dirty="0"/>
          </a:p>
        </p:txBody>
      </p:sp>
      <p:sp>
        <p:nvSpPr>
          <p:cNvPr id="27" name="Text 25"/>
          <p:cNvSpPr/>
          <p:nvPr/>
        </p:nvSpPr>
        <p:spPr>
          <a:xfrm>
            <a:off x="1989177" y="6805613"/>
            <a:ext cx="2368272" cy="295989"/>
          </a:xfrm>
          <a:prstGeom prst="rect">
            <a:avLst/>
          </a:prstGeom>
          <a:noFill/>
          <a:ln/>
        </p:spPr>
        <p:txBody>
          <a:bodyPr wrap="none" lIns="0" tIns="0" rIns="0" bIns="0" rtlCol="0" anchor="t"/>
          <a:lstStyle/>
          <a:p>
            <a:pPr marL="0" indent="0" algn="l">
              <a:lnSpc>
                <a:spcPts val="2300"/>
              </a:lnSpc>
              <a:buNone/>
            </a:pPr>
            <a:r>
              <a:rPr lang="en-US" sz="1850" b="1" kern="0" spc="-56" dirty="0">
                <a:latin typeface="Inter Bold" pitchFamily="34" charset="0"/>
                <a:ea typeface="Inter Bold" pitchFamily="34" charset="-122"/>
                <a:cs typeface="Inter Bold" pitchFamily="34" charset="-120"/>
              </a:rPr>
              <a:t>Data Analytics</a:t>
            </a:r>
            <a:endParaRPr lang="en-US" sz="1850" dirty="0"/>
          </a:p>
        </p:txBody>
      </p:sp>
      <p:sp>
        <p:nvSpPr>
          <p:cNvPr id="28" name="Text 26"/>
          <p:cNvSpPr/>
          <p:nvPr/>
        </p:nvSpPr>
        <p:spPr>
          <a:xfrm>
            <a:off x="1989177" y="7215188"/>
            <a:ext cx="11978164" cy="303014"/>
          </a:xfrm>
          <a:prstGeom prst="rect">
            <a:avLst/>
          </a:prstGeom>
          <a:noFill/>
          <a:ln/>
        </p:spPr>
        <p:txBody>
          <a:bodyPr wrap="none" lIns="0" tIns="0" rIns="0" bIns="0" rtlCol="0" anchor="t"/>
          <a:lstStyle/>
          <a:p>
            <a:pPr marL="0" indent="0" algn="l">
              <a:lnSpc>
                <a:spcPts val="2350"/>
              </a:lnSpc>
              <a:buNone/>
            </a:pPr>
            <a:r>
              <a:rPr lang="en-US" sz="1450" kern="0" spc="-30" dirty="0">
                <a:latin typeface="Inter" pitchFamily="34" charset="0"/>
                <a:ea typeface="Inter" pitchFamily="34" charset="-122"/>
                <a:cs typeface="Inter" pitchFamily="34" charset="-120"/>
              </a:rPr>
              <a:t>System collects data for insights into patient needs and system performance</a:t>
            </a:r>
            <a:r>
              <a:rPr lang="en-US" sz="1450" kern="0" spc="-30" dirty="0">
                <a:solidFill>
                  <a:srgbClr val="272525"/>
                </a:solidFill>
                <a:latin typeface="Inter" pitchFamily="34" charset="0"/>
                <a:ea typeface="Inter" pitchFamily="34" charset="-122"/>
                <a:cs typeface="Inter" pitchFamily="34" charset="-120"/>
              </a:rPr>
              <a:t>.</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5118229-0148-FB36-0499-791140F35465}"/>
              </a:ext>
            </a:extLst>
          </p:cNvPr>
          <p:cNvSpPr/>
          <p:nvPr/>
        </p:nvSpPr>
        <p:spPr>
          <a:xfrm>
            <a:off x="663059" y="521851"/>
            <a:ext cx="5863828" cy="591979"/>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Bold" pitchFamily="34" charset="0"/>
                <a:ea typeface="Inter Bold" pitchFamily="34" charset="-122"/>
                <a:cs typeface="Inter Bold" pitchFamily="34" charset="-120"/>
              </a:rPr>
              <a:t>USERFLOW</a:t>
            </a:r>
            <a:endParaRPr lang="en-US" sz="3700" dirty="0"/>
          </a:p>
        </p:txBody>
      </p:sp>
      <p:pic>
        <p:nvPicPr>
          <p:cNvPr id="4" name="Picture 3">
            <a:extLst>
              <a:ext uri="{FF2B5EF4-FFF2-40B4-BE49-F238E27FC236}">
                <a16:creationId xmlns:a16="http://schemas.microsoft.com/office/drawing/2014/main" id="{8B911014-0F6B-1FD7-B1D4-3CD85A4B8F1D}"/>
              </a:ext>
            </a:extLst>
          </p:cNvPr>
          <p:cNvPicPr>
            <a:picLocks noChangeAspect="1"/>
          </p:cNvPicPr>
          <p:nvPr/>
        </p:nvPicPr>
        <p:blipFill>
          <a:blip r:embed="rId2"/>
          <a:stretch>
            <a:fillRect/>
          </a:stretch>
        </p:blipFill>
        <p:spPr>
          <a:xfrm>
            <a:off x="1400619" y="1476851"/>
            <a:ext cx="12125848" cy="6233343"/>
          </a:xfrm>
          <a:prstGeom prst="rect">
            <a:avLst/>
          </a:prstGeom>
        </p:spPr>
      </p:pic>
    </p:spTree>
    <p:extLst>
      <p:ext uri="{BB962C8B-B14F-4D97-AF65-F5344CB8AC3E}">
        <p14:creationId xmlns:p14="http://schemas.microsoft.com/office/powerpoint/2010/main" val="348444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21585" y="530496"/>
            <a:ext cx="4065032" cy="508040"/>
          </a:xfrm>
          <a:prstGeom prst="rect">
            <a:avLst/>
          </a:prstGeom>
          <a:noFill/>
          <a:ln/>
        </p:spPr>
        <p:txBody>
          <a:bodyPr wrap="none" lIns="0" tIns="0" rIns="0" bIns="0" rtlCol="0" anchor="t"/>
          <a:lstStyle/>
          <a:p>
            <a:pPr marL="0" indent="0">
              <a:lnSpc>
                <a:spcPts val="4000"/>
              </a:lnSpc>
              <a:buNone/>
            </a:pPr>
            <a:r>
              <a:rPr lang="en-US" sz="3200" b="1" kern="0" spc="-96" dirty="0">
                <a:solidFill>
                  <a:srgbClr val="000000"/>
                </a:solidFill>
                <a:latin typeface="Inter Bold" pitchFamily="34" charset="0"/>
                <a:ea typeface="Inter Bold" pitchFamily="34" charset="-122"/>
                <a:cs typeface="Inter Bold" pitchFamily="34" charset="-120"/>
              </a:rPr>
              <a:t>Module Overview</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AI Assistants</a:t>
            </a:r>
            <a:endParaRPr lang="en-US" sz="20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Intelligent agents powered by Azure OpenAI for patient interaction.</a:t>
            </a:r>
            <a:endParaRPr lang="en-US" sz="160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119193"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Speech &amp; Prioritization</a:t>
            </a:r>
            <a:endParaRPr lang="en-US" sz="20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Module responsible for speech recognition and request prioritization.</a:t>
            </a:r>
            <a:endParaRPr lang="en-US" sz="160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Nurse App</a:t>
            </a:r>
            <a:endParaRPr lang="en-US" sz="20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Mobile app for nurses to receive and manage patient requests.</a:t>
            </a:r>
            <a:endParaRPr lang="en-US" sz="160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Admin Panel</a:t>
            </a:r>
            <a:endParaRPr lang="en-US" sz="20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Web-based interface for user management, monitoring, and data analysis.</a:t>
            </a:r>
            <a:endParaRPr lang="en-US" sz="160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2000" b="1" kern="0" spc="-48" dirty="0">
                <a:latin typeface="Inter Bold" pitchFamily="34" charset="0"/>
                <a:ea typeface="Inter Bold" pitchFamily="34" charset="-122"/>
                <a:cs typeface="Inter Bold" pitchFamily="34" charset="-120"/>
              </a:rPr>
              <a:t>Deployment</a:t>
            </a:r>
            <a:endParaRPr lang="en-US" sz="20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600" kern="0" spc="-26" dirty="0">
                <a:latin typeface="Inter" pitchFamily="34" charset="0"/>
                <a:ea typeface="Inter" pitchFamily="34" charset="-122"/>
                <a:cs typeface="Inter" pitchFamily="34" charset="-120"/>
              </a:rPr>
              <a:t>Implementation and integration of the system within the hospital infrastructure.</a:t>
            </a:r>
            <a:endParaRPr lang="en-US" sz="1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277</TotalTime>
  <Words>457</Words>
  <Application>Microsoft Office PowerPoint</Application>
  <PresentationFormat>Custom</PresentationFormat>
  <Paragraphs>87</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Inter</vt:lpstr>
      <vt:lpstr>Inter Bold</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KESHAV GUPTA</cp:lastModifiedBy>
  <cp:revision>3</cp:revision>
  <dcterms:created xsi:type="dcterms:W3CDTF">2025-02-01T08:19:21Z</dcterms:created>
  <dcterms:modified xsi:type="dcterms:W3CDTF">2025-02-04T08:16:10Z</dcterms:modified>
</cp:coreProperties>
</file>